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0" r:id="rId5"/>
    <p:sldId id="261" r:id="rId6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97" autoAdjust="0"/>
  </p:normalViewPr>
  <p:slideViewPr>
    <p:cSldViewPr snapToGrid="0">
      <p:cViewPr varScale="1">
        <p:scale>
          <a:sx n="87" d="100"/>
          <a:sy n="87" d="100"/>
        </p:scale>
        <p:origin x="-570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8F4B59-F350-41B4-9675-02C690E7D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CDAA5C7-F9E5-4592-B917-6FC4D7F7E9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9D66C87-B907-4A2A-AC52-CDBCD448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326F1-469B-4CBC-904B-C8B9FD8BFD90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C876DBA-92D8-4FE4-8B5D-E337E168B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03BCEC3-43BB-4CA7-B991-C217CCC51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449A-50F7-4004-A6A0-118C53B66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68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39D751-7AED-4CE8-A589-52F1EAE9D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F586F5C-2BDE-4938-82F4-6804CA2F34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3591F6D-31C5-4838-847F-FF22A5950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326F1-469B-4CBC-904B-C8B9FD8BFD90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B885E9-0BA0-45DD-84AD-3520E129C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F509B22-19E6-45A4-B0FF-EBC281E46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449A-50F7-4004-A6A0-118C53B66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76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D3099976-235A-44BE-A4E4-7B45AE8F93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F582E2B-3D91-477B-90D8-B9311AF901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053ABCF-BBAF-4000-B433-4A454819C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326F1-469B-4CBC-904B-C8B9FD8BFD90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E2E8D3F-7A51-4C38-A21C-E0589F796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865CE3A-43ED-4391-8311-8EB42F347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449A-50F7-4004-A6A0-118C53B66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591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9F4DE1-70CC-40D9-915A-462C128DA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23841B5-7627-43FC-8AAB-C8E0971EC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3425601-67A1-4D7A-A11C-89759ED6C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326F1-469B-4CBC-904B-C8B9FD8BFD90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EA902CE-19A4-41A9-A6BB-FA5BC1153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A50CF1E-D94E-4480-88FF-906C680F9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449A-50F7-4004-A6A0-118C53B66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60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988C8E-21CB-4641-BB99-57ECBC10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2B6897C-ED74-4A09-8407-C318137F7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3DF271C-C56D-49C4-AED6-73FC5D483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326F1-469B-4CBC-904B-C8B9FD8BFD90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F022CF8-3508-4D40-B314-8D83E1785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0917FE9-789A-40C5-9268-D5E505551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449A-50F7-4004-A6A0-118C53B66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12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807EFA-C523-4BDE-8116-1F600A8E7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988EEEB-2C66-4FEC-A2A7-7ACC2F659C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76E802C-3394-4DF5-AD21-C833798206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A05198B-92AB-4565-9BDB-B436DB56D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326F1-469B-4CBC-904B-C8B9FD8BFD90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E68CB99-0CA7-4416-8EB8-AD3733C99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34A31C6-EFBF-46C7-A477-784FCC654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449A-50F7-4004-A6A0-118C53B66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48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2A9EBB-55B2-4612-BFFE-AB12A379C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250ED2D-0C7E-41A7-8950-D476F78BD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F453680-2663-4B7F-A4E0-15F69BB424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4C3549A-F6D8-402C-B357-AC21774B3A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5494F87-1C95-438E-9651-F20B16D691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F1A87B9-9445-4E1B-AFA1-1D2A03A5C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326F1-469B-4CBC-904B-C8B9FD8BFD90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9BBE4490-F43B-4F16-83B3-8F6EA084E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B7C21E0-7C1A-4E87-A254-7E59BD59C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449A-50F7-4004-A6A0-118C53B66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51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277836-14A0-4369-9F58-C4EF6850B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D370551-70EF-4946-A0FE-BBD31A8D7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326F1-469B-4CBC-904B-C8B9FD8BFD90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76BA105-4DFD-41C3-BD0A-510274391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CED4D79-8147-4EF3-867B-301C3A202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449A-50F7-4004-A6A0-118C53B66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0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FC9F083-D6DC-451B-BB3E-559D4344F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326F1-469B-4CBC-904B-C8B9FD8BFD90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C704FCA-6636-4023-980C-C46763C88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C9302AB-BB2F-4057-943C-DA7942E03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449A-50F7-4004-A6A0-118C53B66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01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EEAA96-79FE-4803-9B98-8C18DE6A3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F0D32A4-0DF5-477C-A1DE-940FEBDB5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2D6488D-4DC0-4DF1-B90D-193091B506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E6DA9E4-6452-43A7-8FC3-70B170513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326F1-469B-4CBC-904B-C8B9FD8BFD90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B0AF59A-F61D-4A8F-A422-B0CA87E1A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6FED066-C446-477F-9D09-A7C409459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449A-50F7-4004-A6A0-118C53B66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498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E0797F-D8DB-4612-853B-8B3C618F4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D3BA134-8AA2-4150-B165-C20507CF1D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6C9532F-CD40-48C2-89CD-6683F0158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05478AF-B7F7-43EE-8262-C51D1C016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326F1-469B-4CBC-904B-C8B9FD8BFD90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99C8999-A988-40F6-ACF3-1CE03B322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667731C-F29B-401B-83AE-026B24F78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C449A-50F7-4004-A6A0-118C53B66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87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B30F37-DAA5-4871-870E-CDE1DF593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644B96B-57F7-48F1-9A2E-B98F37AF1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5D1D677-BF17-4A80-B83E-081C0D8A8E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326F1-469B-4CBC-904B-C8B9FD8BFD90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09DF8ED-2A18-4FDF-A909-D6FC07D483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CCE9B1B-2A1E-4D51-9F93-E692C4A5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C449A-50F7-4004-A6A0-118C53B66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983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48;&#1075;&#1088;&#1072;%20&#1041;&#1072;&#1081;&#1082;&#1072;&#1083;%20&#1078;&#1077;&#1084;&#1095;&#1091;&#1078;&#1080;&#1085;&#1072;%20&#1084;&#1080;&#1088;&#1072;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bzorcars.ru/wp-content/uploads/2012/12/%D0%9E%D1%80%D0%B0%D0%BD%D0%B6%D0%B5%D0%B2%D1%8B%D0%B9-%D1%84%D0%BE%D0%BD.jpg">
            <a:extLst>
              <a:ext uri="{FF2B5EF4-FFF2-40B4-BE49-F238E27FC236}">
                <a16:creationId xmlns:a16="http://schemas.microsoft.com/office/drawing/2014/main" xmlns="" id="{0F67B6F2-B01C-40D1-90BA-AFF7613B2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973DB51-4AC8-45F8-AD7C-2FA831AB9594}"/>
              </a:ext>
            </a:extLst>
          </p:cNvPr>
          <p:cNvSpPr/>
          <p:nvPr/>
        </p:nvSpPr>
        <p:spPr>
          <a:xfrm>
            <a:off x="2963362" y="1740754"/>
            <a:ext cx="3217275" cy="166199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10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 ТУР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74AD4D4-68CF-4892-9678-160658863811}"/>
              </a:ext>
            </a:extLst>
          </p:cNvPr>
          <p:cNvSpPr/>
          <p:nvPr/>
        </p:nvSpPr>
        <p:spPr>
          <a:xfrm>
            <a:off x="745121" y="1540969"/>
            <a:ext cx="7934807" cy="242374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5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ИНТЕЛЛЕКТУАЛЬНОЕ ЛОТО </a:t>
            </a:r>
          </a:p>
          <a:p>
            <a:pPr algn="ctr"/>
            <a:r>
              <a:rPr lang="ru-RU" sz="5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«ПО СТРАНИЦАМ ИРКУТСКОЙ ОБЛАСТИ»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766DB7B-4EDF-478D-A382-AE582BCB7C0D}"/>
              </a:ext>
            </a:extLst>
          </p:cNvPr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75" r="99176">
                        <a14:foregroundMark x1="55495" y1="22572" x2="49451" y2="27034"/>
                        <a14:foregroundMark x1="57418" y1="33333" x2="44505" y2="22835"/>
                        <a14:foregroundMark x1="80220" y1="35696" x2="71154" y2="28609"/>
                        <a14:foregroundMark x1="83791" y1="24147" x2="78571" y2="24934"/>
                        <a14:foregroundMark x1="65934" y1="82677" x2="45055" y2="78478"/>
                        <a14:foregroundMark x1="53297" y1="88189" x2="43956" y2="78478"/>
                        <a14:foregroundMark x1="50824" y1="78215" x2="49176" y2="77690"/>
                        <a14:foregroundMark x1="62363" y1="27034" x2="67857" y2="32021"/>
                        <a14:foregroundMark x1="17308" y1="32283" x2="15385" y2="40945"/>
                        <a14:foregroundMark x1="32967" y1="23097" x2="28571" y2="27822"/>
                        <a14:foregroundMark x1="17308" y1="30184" x2="16758" y2="27559"/>
                        <a14:foregroundMark x1="21978" y1="33071" x2="21703" y2="31759"/>
                        <a14:foregroundMark x1="67033" y1="26509" x2="64835" y2="27297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849" y="3579061"/>
            <a:ext cx="1481261" cy="1491287"/>
          </a:xfrm>
          <a:prstGeom prst="rect">
            <a:avLst/>
          </a:prstGeom>
          <a:noFill/>
        </p:spPr>
      </p:pic>
      <p:pic>
        <p:nvPicPr>
          <p:cNvPr id="6" name="Picture 2" descr="Картинки по запросу байкальский водный экологический форум">
            <a:extLst>
              <a:ext uri="{FF2B5EF4-FFF2-40B4-BE49-F238E27FC236}">
                <a16:creationId xmlns:a16="http://schemas.microsoft.com/office/drawing/2014/main" xmlns="" id="{5C852BB5-8D7B-4EE2-A588-DA7140376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0" y="36030"/>
            <a:ext cx="2267633" cy="101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07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78 -0.3766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8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bzorcars.ru/wp-content/uploads/2012/12/%D0%9E%D1%80%D0%B0%D0%BD%D0%B6%D0%B5%D0%B2%D1%8B%D0%B9-%D1%84%D0%BE%D0%BD.jpg">
            <a:extLst>
              <a:ext uri="{FF2B5EF4-FFF2-40B4-BE49-F238E27FC236}">
                <a16:creationId xmlns:a16="http://schemas.microsoft.com/office/drawing/2014/main" xmlns="" id="{0F67B6F2-B01C-40D1-90BA-AFF7613B2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thumbs.dreamstime.com/z/%D1%87%D0%B5%D0%BB%D0%BE%D0%B2%D0%B5%D0%BA-%D0%B8%D0%B4%D0%B5%D0%B8-%D0%B4%D0%B5%D0%BB%D0%B0-25746537.jpg">
            <a:extLst>
              <a:ext uri="{FF2B5EF4-FFF2-40B4-BE49-F238E27FC236}">
                <a16:creationId xmlns:a16="http://schemas.microsoft.com/office/drawing/2014/main" xmlns="" id="{233EA9A7-E6CB-4F7C-92FD-A412DB7B5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385" b="100000" l="326" r="89984">
                        <a14:foregroundMark x1="21254" y1="29692" x2="22720" y2="33231"/>
                        <a14:foregroundMark x1="39821" y1="29154" x2="40228" y2="36077"/>
                        <a14:foregroundMark x1="41205" y1="28769" x2="44218" y2="35769"/>
                        <a14:foregroundMark x1="25000" y1="29154" x2="20440" y2="31615"/>
                        <a14:foregroundMark x1="74837" y1="10692" x2="74104" y2="31615"/>
                        <a14:foregroundMark x1="84609" y1="24000" x2="62622" y2="18462"/>
                        <a14:foregroundMark x1="69218" y1="9615" x2="77117" y2="31308"/>
                        <a14:foregroundMark x1="81596" y1="16154" x2="76547" y2="15077"/>
                        <a14:foregroundMark x1="81433" y1="19385" x2="81270" y2="18692"/>
                        <a14:foregroundMark x1="63355" y1="28615" x2="62459" y2="27538"/>
                        <a14:foregroundMark x1="25896" y1="32385" x2="20114" y2="29000"/>
                        <a14:foregroundMark x1="46091" y1="32385" x2="43811" y2="28615"/>
                        <a14:foregroundMark x1="38681" y1="33077" x2="38355" y2="28462"/>
                        <a14:backgroundMark x1="75570" y1="31077" x2="75570" y2="330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81" y="0"/>
            <a:ext cx="485894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>
            <a:extLst>
              <a:ext uri="{FF2B5EF4-FFF2-40B4-BE49-F238E27FC236}">
                <a16:creationId xmlns:a16="http://schemas.microsoft.com/office/drawing/2014/main" xmlns="" id="{8530D983-27EC-4973-9618-5A740AF4B4CA}"/>
              </a:ext>
            </a:extLst>
          </p:cNvPr>
          <p:cNvSpPr/>
          <p:nvPr/>
        </p:nvSpPr>
        <p:spPr>
          <a:xfrm rot="20157164">
            <a:off x="3149148" y="411210"/>
            <a:ext cx="1329222" cy="1552682"/>
          </a:xfrm>
          <a:prstGeom prst="cloud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5" name="Облако 4">
            <a:extLst>
              <a:ext uri="{FF2B5EF4-FFF2-40B4-BE49-F238E27FC236}">
                <a16:creationId xmlns:a16="http://schemas.microsoft.com/office/drawing/2014/main" xmlns="" id="{20ACFBCF-B2B0-4B3E-A507-444BA23C5F2E}"/>
              </a:ext>
            </a:extLst>
          </p:cNvPr>
          <p:cNvSpPr/>
          <p:nvPr/>
        </p:nvSpPr>
        <p:spPr>
          <a:xfrm rot="20157164">
            <a:off x="2940515" y="1944665"/>
            <a:ext cx="192861" cy="235398"/>
          </a:xfrm>
          <a:prstGeom prst="cloud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670BB89-BC53-4C24-881F-53C2B3A4443B}"/>
              </a:ext>
            </a:extLst>
          </p:cNvPr>
          <p:cNvSpPr/>
          <p:nvPr/>
        </p:nvSpPr>
        <p:spPr>
          <a:xfrm>
            <a:off x="2846352" y="2255916"/>
            <a:ext cx="6249364" cy="259301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41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ИНТЕЛЛЕКТУАЛЬНОЕ ЛОТО </a:t>
            </a:r>
          </a:p>
          <a:p>
            <a:pPr algn="ctr"/>
            <a:r>
              <a:rPr lang="ru-RU" sz="41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«ПО СТРАНИЦАМ ИРКУТСКОЙ ОБЛАСТИ»</a:t>
            </a:r>
          </a:p>
        </p:txBody>
      </p:sp>
    </p:spTree>
    <p:extLst>
      <p:ext uri="{BB962C8B-B14F-4D97-AF65-F5344CB8AC3E}">
        <p14:creationId xmlns:p14="http://schemas.microsoft.com/office/powerpoint/2010/main" val="72435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bzorcars.ru/wp-content/uploads/2012/12/%D0%9E%D1%80%D0%B0%D0%BD%D0%B6%D0%B5%D0%B2%D1%8B%D0%B9-%D1%84%D0%BE%D0%BD.jpg">
            <a:extLst>
              <a:ext uri="{FF2B5EF4-FFF2-40B4-BE49-F238E27FC236}">
                <a16:creationId xmlns:a16="http://schemas.microsoft.com/office/drawing/2014/main" xmlns="" id="{0F67B6F2-B01C-40D1-90BA-AFF7613B2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thumbs.dreamstime.com/z/%D1%87%D0%B5%D0%BB%D0%BE%D0%B2%D0%B5%D0%BA-%D0%B8%D0%B4%D0%B5%D0%B8-%D0%B4%D0%B5%D0%BB%D0%B0-25746537.jpg">
            <a:extLst>
              <a:ext uri="{FF2B5EF4-FFF2-40B4-BE49-F238E27FC236}">
                <a16:creationId xmlns:a16="http://schemas.microsoft.com/office/drawing/2014/main" xmlns="" id="{233EA9A7-E6CB-4F7C-92FD-A412DB7B5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385" b="100000" l="326" r="89984">
                        <a14:foregroundMark x1="21254" y1="29692" x2="22720" y2="33231"/>
                        <a14:foregroundMark x1="39821" y1="29154" x2="40228" y2="36077"/>
                        <a14:foregroundMark x1="41205" y1="28769" x2="44218" y2="35769"/>
                        <a14:foregroundMark x1="25000" y1="29154" x2="20440" y2="31615"/>
                        <a14:foregroundMark x1="74837" y1="10692" x2="74104" y2="31615"/>
                        <a14:foregroundMark x1="84609" y1="24000" x2="62622" y2="18462"/>
                        <a14:foregroundMark x1="69218" y1="9615" x2="77117" y2="31308"/>
                        <a14:foregroundMark x1="81596" y1="16154" x2="76547" y2="15077"/>
                        <a14:foregroundMark x1="81433" y1="19385" x2="81270" y2="18692"/>
                        <a14:foregroundMark x1="63355" y1="28615" x2="62459" y2="27538"/>
                        <a14:foregroundMark x1="25896" y1="32385" x2="20114" y2="29000"/>
                        <a14:foregroundMark x1="46091" y1="32385" x2="43811" y2="28615"/>
                        <a14:foregroundMark x1="38681" y1="33077" x2="38355" y2="28462"/>
                        <a14:backgroundMark x1="75570" y1="31077" x2="75570" y2="330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57" y="0"/>
            <a:ext cx="485894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>
            <a:extLst>
              <a:ext uri="{FF2B5EF4-FFF2-40B4-BE49-F238E27FC236}">
                <a16:creationId xmlns:a16="http://schemas.microsoft.com/office/drawing/2014/main" xmlns="" id="{8530D983-27EC-4973-9618-5A740AF4B4CA}"/>
              </a:ext>
            </a:extLst>
          </p:cNvPr>
          <p:cNvSpPr/>
          <p:nvPr/>
        </p:nvSpPr>
        <p:spPr>
          <a:xfrm rot="20157164">
            <a:off x="3149148" y="411210"/>
            <a:ext cx="1329222" cy="1552682"/>
          </a:xfrm>
          <a:prstGeom prst="cloud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5" name="Облако 4">
            <a:extLst>
              <a:ext uri="{FF2B5EF4-FFF2-40B4-BE49-F238E27FC236}">
                <a16:creationId xmlns:a16="http://schemas.microsoft.com/office/drawing/2014/main" xmlns="" id="{20ACFBCF-B2B0-4B3E-A507-444BA23C5F2E}"/>
              </a:ext>
            </a:extLst>
          </p:cNvPr>
          <p:cNvSpPr/>
          <p:nvPr/>
        </p:nvSpPr>
        <p:spPr>
          <a:xfrm rot="20157164">
            <a:off x="2940515" y="1944665"/>
            <a:ext cx="192861" cy="235398"/>
          </a:xfrm>
          <a:prstGeom prst="cloud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A670BB89-BC53-4C24-881F-53C2B3A4443B}"/>
              </a:ext>
            </a:extLst>
          </p:cNvPr>
          <p:cNvSpPr/>
          <p:nvPr/>
        </p:nvSpPr>
        <p:spPr>
          <a:xfrm>
            <a:off x="4220224" y="1787776"/>
            <a:ext cx="4532732" cy="272382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8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ПРОВЕРЬ</a:t>
            </a:r>
          </a:p>
          <a:p>
            <a:pPr algn="ctr"/>
            <a:r>
              <a:rPr lang="ru-RU" sz="8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СЕБЯ!</a:t>
            </a:r>
          </a:p>
        </p:txBody>
      </p:sp>
    </p:spTree>
    <p:extLst>
      <p:ext uri="{BB962C8B-B14F-4D97-AF65-F5344CB8AC3E}">
        <p14:creationId xmlns:p14="http://schemas.microsoft.com/office/powerpoint/2010/main" val="199674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bzorcars.ru/wp-content/uploads/2012/12/%D0%9E%D1%80%D0%B0%D0%BD%D0%B6%D0%B5%D0%B2%D1%8B%D0%B9-%D1%84%D0%BE%D0%BD.jpg">
            <a:extLst>
              <a:ext uri="{FF2B5EF4-FFF2-40B4-BE49-F238E27FC236}">
                <a16:creationId xmlns:a16="http://schemas.microsoft.com/office/drawing/2014/main" xmlns="" id="{0F67B6F2-B01C-40D1-90BA-AFF7613B2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4" t="22178" r="16019" b="13202"/>
          <a:stretch/>
        </p:blipFill>
        <p:spPr bwMode="auto">
          <a:xfrm>
            <a:off x="194793" y="117517"/>
            <a:ext cx="8658578" cy="4824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74" t="23490" r="63525" b="59310"/>
          <a:stretch/>
        </p:blipFill>
        <p:spPr bwMode="auto">
          <a:xfrm>
            <a:off x="194793" y="153265"/>
            <a:ext cx="2190044" cy="16897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t="23939" r="48334" b="59160"/>
          <a:stretch/>
        </p:blipFill>
        <p:spPr bwMode="auto">
          <a:xfrm>
            <a:off x="2377381" y="176530"/>
            <a:ext cx="2146701" cy="16431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 rotWithShape="1">
          <a:blip r:embed="rId4"/>
          <a:srcRect l="51666" t="23789" r="32961" b="59310"/>
          <a:stretch/>
        </p:blipFill>
        <p:spPr bwMode="auto">
          <a:xfrm>
            <a:off x="4524083" y="153265"/>
            <a:ext cx="2146082" cy="16431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/>
          <p:cNvPicPr/>
          <p:nvPr/>
        </p:nvPicPr>
        <p:blipFill rotWithShape="1">
          <a:blip r:embed="rId5"/>
          <a:srcRect l="62937" t="36363" r="24162" b="48433"/>
          <a:stretch/>
        </p:blipFill>
        <p:spPr bwMode="auto">
          <a:xfrm>
            <a:off x="6693730" y="184267"/>
            <a:ext cx="2115815" cy="16277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11" t="40391" r="47970" b="38969"/>
          <a:stretch/>
        </p:blipFill>
        <p:spPr bwMode="auto">
          <a:xfrm>
            <a:off x="2377380" y="1829518"/>
            <a:ext cx="2146701" cy="14277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74" t="40391" r="63616" b="39268"/>
          <a:stretch/>
        </p:blipFill>
        <p:spPr bwMode="auto">
          <a:xfrm>
            <a:off x="219413" y="1827511"/>
            <a:ext cx="2165424" cy="14581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Рисунок 21"/>
          <p:cNvPicPr/>
          <p:nvPr/>
        </p:nvPicPr>
        <p:blipFill rotWithShape="1">
          <a:blip r:embed="rId6"/>
          <a:srcRect l="36311" t="37432" r="48049" b="39709"/>
          <a:stretch/>
        </p:blipFill>
        <p:spPr bwMode="auto">
          <a:xfrm>
            <a:off x="2425299" y="3277597"/>
            <a:ext cx="2098784" cy="16648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48" t="40541" r="18591" b="39118"/>
          <a:stretch/>
        </p:blipFill>
        <p:spPr bwMode="auto">
          <a:xfrm>
            <a:off x="6775089" y="1827510"/>
            <a:ext cx="2010104" cy="14581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/>
          <p:cNvPicPr/>
          <p:nvPr/>
        </p:nvPicPr>
        <p:blipFill rotWithShape="1">
          <a:blip r:embed="rId5"/>
          <a:srcRect l="50191" t="50613" r="36772" b="31205"/>
          <a:stretch/>
        </p:blipFill>
        <p:spPr bwMode="auto">
          <a:xfrm>
            <a:off x="4524082" y="1796456"/>
            <a:ext cx="2194000" cy="14581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/>
          <p:cNvPicPr/>
          <p:nvPr/>
        </p:nvPicPr>
        <p:blipFill rotWithShape="1">
          <a:blip r:embed="rId5"/>
          <a:srcRect l="62962" t="68646" r="23921" b="11694"/>
          <a:stretch/>
        </p:blipFill>
        <p:spPr bwMode="auto">
          <a:xfrm>
            <a:off x="6718082" y="3335809"/>
            <a:ext cx="2067112" cy="16066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/>
          <p:cNvPicPr/>
          <p:nvPr/>
        </p:nvPicPr>
        <p:blipFill rotWithShape="1">
          <a:blip r:embed="rId5"/>
          <a:srcRect l="24383" t="68351" r="62491" b="11694"/>
          <a:stretch/>
        </p:blipFill>
        <p:spPr bwMode="auto">
          <a:xfrm>
            <a:off x="194793" y="3257285"/>
            <a:ext cx="2230506" cy="16568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Рисунок 22"/>
          <p:cNvPicPr/>
          <p:nvPr/>
        </p:nvPicPr>
        <p:blipFill rotWithShape="1">
          <a:blip r:embed="rId7"/>
          <a:srcRect l="51401" t="43761" r="33053" b="32428"/>
          <a:stretch/>
        </p:blipFill>
        <p:spPr bwMode="auto">
          <a:xfrm>
            <a:off x="4542803" y="3310717"/>
            <a:ext cx="2127362" cy="15986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8148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bzorcars.ru/wp-content/uploads/2012/12/%D0%9E%D1%80%D0%B0%D0%BD%D0%B6%D0%B5%D0%B2%D1%8B%D0%B9-%D1%84%D0%BE%D0%BD.jpg">
            <a:extLst>
              <a:ext uri="{FF2B5EF4-FFF2-40B4-BE49-F238E27FC236}">
                <a16:creationId xmlns:a16="http://schemas.microsoft.com/office/drawing/2014/main" xmlns="" id="{0F67B6F2-B01C-40D1-90BA-AFF7613B2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hlinkClick r:id="rId3" action="ppaction://hlinkpres?slideindex=1&amp;slidetitle="/>
            <a:extLst>
              <a:ext uri="{FF2B5EF4-FFF2-40B4-BE49-F238E27FC236}">
                <a16:creationId xmlns:a16="http://schemas.microsoft.com/office/drawing/2014/main" xmlns="" id="{2005E99A-94BF-48AB-8A7C-4BC1615BEDAB}"/>
              </a:ext>
            </a:extLst>
          </p:cNvPr>
          <p:cNvSpPr/>
          <p:nvPr/>
        </p:nvSpPr>
        <p:spPr>
          <a:xfrm>
            <a:off x="1595391" y="1609898"/>
            <a:ext cx="5953217" cy="139653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8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МОЛОДЦЫ!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565F71E-3C9F-4516-82A0-F0972217939B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275" r="99176">
                        <a14:foregroundMark x1="55495" y1="22572" x2="49451" y2="27034"/>
                        <a14:foregroundMark x1="57418" y1="33333" x2="44505" y2="22835"/>
                        <a14:foregroundMark x1="80220" y1="35696" x2="71154" y2="28609"/>
                        <a14:foregroundMark x1="83791" y1="24147" x2="78571" y2="24934"/>
                        <a14:foregroundMark x1="65934" y1="82677" x2="45055" y2="78478"/>
                        <a14:foregroundMark x1="53297" y1="88189" x2="43956" y2="78478"/>
                        <a14:foregroundMark x1="50824" y1="78215" x2="49176" y2="77690"/>
                        <a14:foregroundMark x1="62363" y1="27034" x2="67857" y2="32021"/>
                        <a14:foregroundMark x1="17308" y1="32283" x2="15385" y2="40945"/>
                        <a14:foregroundMark x1="32967" y1="23097" x2="28571" y2="27822"/>
                        <a14:foregroundMark x1="17308" y1="30184" x2="16758" y2="27559"/>
                        <a14:foregroundMark x1="21978" y1="33071" x2="21703" y2="31759"/>
                        <a14:foregroundMark x1="67033" y1="26509" x2="64835" y2="272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517" y="3362436"/>
            <a:ext cx="1481261" cy="1491287"/>
          </a:xfrm>
          <a:prstGeom prst="rect">
            <a:avLst/>
          </a:prstGeom>
          <a:noFill/>
        </p:spPr>
      </p:pic>
      <p:pic>
        <p:nvPicPr>
          <p:cNvPr id="6" name="Picture 2" descr="Картинки по запросу байкальский водный экологический форум">
            <a:extLst>
              <a:ext uri="{FF2B5EF4-FFF2-40B4-BE49-F238E27FC236}">
                <a16:creationId xmlns:a16="http://schemas.microsoft.com/office/drawing/2014/main" xmlns="" id="{816A2C96-E875-41CF-991A-38111DB2D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0" y="36030"/>
            <a:ext cx="2267633" cy="101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94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23</Words>
  <Application>Microsoft Office PowerPoint</Application>
  <PresentationFormat>Экран (16:9)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Владлена Фёдорова</dc:creator>
  <cp:lastModifiedBy>матин</cp:lastModifiedBy>
  <cp:revision>20</cp:revision>
  <dcterms:created xsi:type="dcterms:W3CDTF">2018-09-12T15:09:05Z</dcterms:created>
  <dcterms:modified xsi:type="dcterms:W3CDTF">2018-09-20T08:19:09Z</dcterms:modified>
</cp:coreProperties>
</file>