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102" y="-19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C9D51A1-9788-454B-BB92-0237E6A3A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EBA89167-CB02-41EC-B5B2-BAC951EABD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E577217-A50E-45DD-B316-CD515BD1D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CD1F-A3CB-4035-81B1-550444E80E2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BBA36A-3426-434E-98E1-91AA638BA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290F498-C383-4C74-B380-47A7814AE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889D-7B86-4FE6-945B-0C19D46B9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09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C1A105F-4D27-40DB-BB51-173C7AEC0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8A97A8F-085F-4412-9B8F-29AA985437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F6E1F18-EFD4-498C-8F7B-C83B41B60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CD1F-A3CB-4035-81B1-550444E80E2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7E85A2D-A02B-4F05-9F94-36FA7CA90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A87B5DD-084D-44ED-B347-1AC0828B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889D-7B86-4FE6-945B-0C19D46B9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61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336558CA-8BAC-4CD5-8931-E72967ACC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5555EA4-3691-4C85-BEFE-22E004E727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A5FE37F-B251-4913-BFBD-7FABD09B5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CD1F-A3CB-4035-81B1-550444E80E2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23B3202-51BA-4AC0-ADA2-04715F432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37EE84D-9167-43F1-9A9A-DAE6D68AB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889D-7B86-4FE6-945B-0C19D46B9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91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B5E7D4-D7CD-45A1-AC48-24303F09A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3CD1D36-DAFB-45E4-960E-71730C9D7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15410EB-B709-4A96-9540-1496F7EC6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CD1F-A3CB-4035-81B1-550444E80E2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69A5753-15EC-424D-9752-7A1AFF86F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D925332-10D9-4D10-BB46-9C60346E8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889D-7B86-4FE6-945B-0C19D46B9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86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8A9A5D8-390D-474F-BB27-A99C16D7D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5F3CF06-F7C4-4177-B739-E346FDAF5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BAC310D-131D-475D-9255-3B3B36D81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CD1F-A3CB-4035-81B1-550444E80E2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9C75D81-3573-4CF4-A539-76E967F5D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448E5BE-6BBB-4967-83EB-F035DB11A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889D-7B86-4FE6-945B-0C19D46B9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828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73C0617-1489-4C8E-90D7-0AAD75717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327000A-3F40-4612-A4C7-F1AF02CAA6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619BB98-9325-4531-84CD-A9A36B3E40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CFC0E00-5092-498A-A59B-F6FCC0A98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CD1F-A3CB-4035-81B1-550444E80E2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EF398A9-81EB-400F-A4D3-FFAD61C55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BAF25CD-425B-43C2-81B5-AB2AF2729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889D-7B86-4FE6-945B-0C19D46B9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863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656E98-6887-4CF8-8DA1-9E5C4C00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E94A87C-B5BE-427C-8F42-9DDA989AB2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487D887-6780-487A-8E2A-2A1781E77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CC1A248-0F01-4DF9-8931-EB7449A6CB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35EB10F-0FFE-40F0-B946-CCFF1E30F6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034E9D95-EF47-46E4-BF68-D654D237B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CD1F-A3CB-4035-81B1-550444E80E2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DEF7498-53E3-4965-B753-F07A858AD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7673CA5-76E5-494B-BE52-8C19614A5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889D-7B86-4FE6-945B-0C19D46B9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791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45FC6E4-EA6E-493B-88DA-B83595837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A4B72144-8B98-465D-A4B1-E1515189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CD1F-A3CB-4035-81B1-550444E80E2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0FF07C94-2EC5-4C08-96F3-CDD6D229C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36864ABE-BAF4-4C29-8956-E50E74C97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889D-7B86-4FE6-945B-0C19D46B9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069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07B9F44-B281-495D-B08B-9E8780501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CD1F-A3CB-4035-81B1-550444E80E2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DE9CB90F-ADD3-47A8-BCEB-251F0AF67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75C99ED-C883-44C1-AA9F-7949C50A2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889D-7B86-4FE6-945B-0C19D46B9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019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BB4696-EBCD-4F8C-B431-B119E6CC9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03477EA-4539-4BD9-86A5-EDED9430B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FE0FD56-8B3B-4DE9-AC50-814B9FCE71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244FA13-BA46-47D0-9180-30D02BE22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CD1F-A3CB-4035-81B1-550444E80E2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3EE051F-96D1-4D29-90D8-1BC861CD4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FE35166-3350-46C4-8CF2-12969CF92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889D-7B86-4FE6-945B-0C19D46B9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306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1C8AEE-78B8-4FB3-A093-5B367FDC7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3A8A687-0FBF-407E-8996-648F5F22B1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CE00085-BF4D-4DEA-A104-0ED3BF90A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8750B96-293B-4F19-898A-85D193919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CD1F-A3CB-4035-81B1-550444E80E2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481AA96-1495-4F11-AB2C-A9760C218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7EDAE61-645A-481C-90FC-5574390FB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889D-7B86-4FE6-945B-0C19D46B9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031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D398566-44E0-4F2A-858E-F58B9D96A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E75526A-8213-40FA-8199-860036772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82150AA-04D0-45BF-9F52-72FE754801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7CD1F-A3CB-4035-81B1-550444E80E2D}" type="datetimeFigureOut">
              <a:rPr lang="ru-RU" smtClean="0"/>
              <a:t>19.09.2018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D167C5E-CD3F-4F12-964C-0EFEF822A6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9FABA27-E33D-47EC-8422-F246108ADC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6889D-7B86-4FE6-945B-0C19D46B9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06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48;&#1075;&#1088;&#1072;%20&#1041;&#1072;&#1081;&#1082;&#1072;&#1083;%20&#1078;&#1077;&#1084;&#1095;&#1091;&#1078;&#1080;&#1085;&#1072;%20&#1084;&#1080;&#1088;&#1072;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g.visme.co/wp-content/uploads/2017/07/50-Beautiful-and-Minimalist-Presentation-Backgrounds-023.jpg">
            <a:extLst>
              <a:ext uri="{FF2B5EF4-FFF2-40B4-BE49-F238E27FC236}">
                <a16:creationId xmlns="" xmlns:a16="http://schemas.microsoft.com/office/drawing/2014/main" id="{DDCE06B5-0F05-4AA4-8B7C-E8E4A32EC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4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6BB89CF1-C02C-4C92-A557-2B481CC08179}"/>
              </a:ext>
            </a:extLst>
          </p:cNvPr>
          <p:cNvSpPr/>
          <p:nvPr/>
        </p:nvSpPr>
        <p:spPr>
          <a:xfrm>
            <a:off x="3094913" y="1817345"/>
            <a:ext cx="2954174" cy="117724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2 ТУР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4FD8283-318A-4A4A-8033-4DA2AA4E1B1B}"/>
              </a:ext>
            </a:extLst>
          </p:cNvPr>
          <p:cNvSpPr/>
          <p:nvPr/>
        </p:nvSpPr>
        <p:spPr>
          <a:xfrm>
            <a:off x="1554226" y="1208647"/>
            <a:ext cx="6035547" cy="272382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8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ВЕРЮ </a:t>
            </a:r>
          </a:p>
          <a:p>
            <a:pPr algn="ctr"/>
            <a:r>
              <a:rPr lang="ru-RU" sz="8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НЕ</a:t>
            </a:r>
            <a:r>
              <a:rPr lang="ru-RU" sz="8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  <a:sym typeface="Symbol" panose="05050102010706020507" pitchFamily="18" charset="2"/>
              </a:rPr>
              <a:t></a:t>
            </a:r>
            <a:r>
              <a:rPr lang="ru-RU" sz="8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ВЕРЮ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1658F0B-4F76-4706-BC6F-3A2D7C4EDCAD}"/>
              </a:ext>
            </a:extLst>
          </p:cNvPr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75" r="99176">
                        <a14:foregroundMark x1="55495" y1="22572" x2="49451" y2="27034"/>
                        <a14:foregroundMark x1="57418" y1="33333" x2="44505" y2="22835"/>
                        <a14:foregroundMark x1="80220" y1="35696" x2="71154" y2="28609"/>
                        <a14:foregroundMark x1="83791" y1="24147" x2="78571" y2="24934"/>
                        <a14:foregroundMark x1="65934" y1="82677" x2="45055" y2="78478"/>
                        <a14:foregroundMark x1="53297" y1="88189" x2="43956" y2="78478"/>
                        <a14:foregroundMark x1="50824" y1="78215" x2="49176" y2="77690"/>
                        <a14:foregroundMark x1="62363" y1="27034" x2="67857" y2="32021"/>
                        <a14:foregroundMark x1="17308" y1="32283" x2="15385" y2="40945"/>
                        <a14:foregroundMark x1="32967" y1="23097" x2="28571" y2="27822"/>
                        <a14:foregroundMark x1="17308" y1="30184" x2="16758" y2="27559"/>
                        <a14:foregroundMark x1="21978" y1="33071" x2="21703" y2="31759"/>
                        <a14:foregroundMark x1="67033" y1="26509" x2="64835" y2="272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380" y="3550156"/>
            <a:ext cx="1481261" cy="1491287"/>
          </a:xfrm>
          <a:prstGeom prst="rect">
            <a:avLst/>
          </a:prstGeom>
          <a:noFill/>
        </p:spPr>
      </p:pic>
      <p:pic>
        <p:nvPicPr>
          <p:cNvPr id="7" name="Picture 2" descr="Картинки по запросу байкальский водный экологический форум">
            <a:extLst>
              <a:ext uri="{FF2B5EF4-FFF2-40B4-BE49-F238E27FC236}">
                <a16:creationId xmlns="" xmlns:a16="http://schemas.microsoft.com/office/drawing/2014/main" id="{ABA1535E-81BC-4451-A50C-224132652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6" y="66292"/>
            <a:ext cx="2267633" cy="101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45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0 -0.3627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log.visme.co/wp-content/uploads/2017/07/50-Beautiful-and-Minimalist-Presentation-Backgrounds-023.jpg">
            <a:extLst>
              <a:ext uri="{FF2B5EF4-FFF2-40B4-BE49-F238E27FC236}">
                <a16:creationId xmlns="" xmlns:a16="http://schemas.microsoft.com/office/drawing/2014/main" id="{61D7F688-6935-469C-95CD-05EFC5FF0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.ytimg.com/vi/XMkiHFjUBI0/maxresdefault.jpg">
            <a:extLst>
              <a:ext uri="{FF2B5EF4-FFF2-40B4-BE49-F238E27FC236}">
                <a16:creationId xmlns="" xmlns:a16="http://schemas.microsoft.com/office/drawing/2014/main" id="{42BA5A28-4F09-4679-B657-AC64C237AC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61" b="99583" l="0" r="100000">
                        <a14:foregroundMark x1="19297" y1="68611" x2="18906" y2="74861"/>
                        <a14:foregroundMark x1="14063" y1="67778" x2="14297" y2="75000"/>
                        <a14:foregroundMark x1="9766" y1="68472" x2="10313" y2="76944"/>
                        <a14:foregroundMark x1="3516" y1="68472" x2="4141" y2="74444"/>
                        <a14:foregroundMark x1="28750" y1="78333" x2="28750" y2="87222"/>
                        <a14:foregroundMark x1="34375" y1="78056" x2="35078" y2="86389"/>
                        <a14:foregroundMark x1="38516" y1="78333" x2="38828" y2="86250"/>
                        <a14:foregroundMark x1="43984" y1="77500" x2="44063" y2="84028"/>
                        <a14:foregroundMark x1="31719" y1="72639" x2="31172" y2="72639"/>
                        <a14:foregroundMark x1="21563" y1="80417" x2="22109" y2="85000"/>
                        <a14:foregroundMark x1="18984" y1="81111" x2="19219" y2="85972"/>
                        <a14:foregroundMark x1="21016" y1="82778" x2="19453" y2="82361"/>
                        <a14:foregroundMark x1="24766" y1="80000" x2="23203" y2="80417"/>
                        <a14:foregroundMark x1="23203" y1="80417" x2="23438" y2="85972"/>
                        <a14:foregroundMark x1="24609" y1="82778" x2="23984" y2="82778"/>
                        <a14:foregroundMark x1="21406" y1="84722" x2="21328" y2="86250"/>
                        <a14:foregroundMark x1="19453" y1="80972" x2="18984" y2="80000"/>
                        <a14:foregroundMark x1="59609" y1="67778" x2="58516" y2="61389"/>
                        <a14:foregroundMark x1="72578" y1="56111" x2="74063" y2="51250"/>
                        <a14:foregroundMark x1="89141" y1="75694" x2="90781" y2="77917"/>
                        <a14:foregroundMark x1="89453" y1="60694" x2="87813" y2="65278"/>
                        <a14:foregroundMark x1="73359" y1="60694" x2="73359" y2="61806"/>
                        <a14:foregroundMark x1="60938" y1="70972" x2="61172" y2="73611"/>
                        <a14:foregroundMark x1="86094" y1="79306" x2="86094" y2="78611"/>
                        <a14:foregroundMark x1="84688" y1="69583" x2="84688" y2="69444"/>
                        <a14:foregroundMark x1="80703" y1="33472" x2="80391" y2="32222"/>
                        <a14:foregroundMark x1="63047" y1="36528" x2="63906" y2="38611"/>
                        <a14:foregroundMark x1="64141" y1="44583" x2="64141" y2="44583"/>
                        <a14:foregroundMark x1="77656" y1="38889" x2="77578" y2="38611"/>
                        <a14:foregroundMark x1="84922" y1="47083" x2="85547" y2="45833"/>
                        <a14:foregroundMark x1="82813" y1="51389" x2="83047" y2="50694"/>
                        <a14:foregroundMark x1="80000" y1="61250" x2="79453" y2="61806"/>
                        <a14:foregroundMark x1="79219" y1="64028" x2="79219" y2="64028"/>
                        <a14:foregroundMark x1="94453" y1="63056" x2="92266" y2="63333"/>
                        <a14:foregroundMark x1="91641" y1="66111" x2="91641" y2="66111"/>
                        <a14:foregroundMark x1="92578" y1="84722" x2="92109" y2="83889"/>
                        <a14:foregroundMark x1="57813" y1="84306" x2="57266" y2="81806"/>
                        <a14:foregroundMark x1="60156" y1="84861" x2="59844" y2="84861"/>
                        <a14:foregroundMark x1="66016" y1="55417" x2="66250" y2="57778"/>
                        <a14:foregroundMark x1="68047" y1="60556" x2="67734" y2="60556"/>
                        <a14:backgroundMark x1="15625" y1="69722" x2="15391" y2="70694"/>
                        <a14:backgroundMark x1="5469" y1="73056" x2="5469" y2="74028"/>
                        <a14:backgroundMark x1="5547" y1="69028" x2="5313" y2="70000"/>
                        <a14:backgroundMark x1="39844" y1="80833" x2="40313" y2="78611"/>
                        <a14:backgroundMark x1="30312" y1="83889" x2="30391" y2="82778"/>
                        <a14:backgroundMark x1="30391" y1="78889" x2="30078" y2="790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233"/>
          <a:stretch/>
        </p:blipFill>
        <p:spPr bwMode="auto">
          <a:xfrm>
            <a:off x="2610021" y="2338841"/>
            <a:ext cx="6754535" cy="282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ED28835-BFE6-45A3-8A87-F912AD4DA1FF}"/>
              </a:ext>
            </a:extLst>
          </p:cNvPr>
          <p:cNvSpPr/>
          <p:nvPr/>
        </p:nvSpPr>
        <p:spPr>
          <a:xfrm>
            <a:off x="3793951" y="2433251"/>
            <a:ext cx="13856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BD217C9-5651-409F-AC8D-7F619D12B92E}"/>
              </a:ext>
            </a:extLst>
          </p:cNvPr>
          <p:cNvSpPr/>
          <p:nvPr/>
        </p:nvSpPr>
        <p:spPr>
          <a:xfrm>
            <a:off x="316281" y="1"/>
            <a:ext cx="8607164" cy="210057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Верите ли вы, что…</a:t>
            </a:r>
          </a:p>
          <a:p>
            <a:pPr algn="ctr"/>
            <a:r>
              <a:rPr lang="ru-RU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CA014234-A9C8-45B6-8062-5B6D1CA98524}"/>
              </a:ext>
            </a:extLst>
          </p:cNvPr>
          <p:cNvSpPr/>
          <p:nvPr/>
        </p:nvSpPr>
        <p:spPr>
          <a:xfrm>
            <a:off x="333007" y="1238373"/>
            <a:ext cx="6826076" cy="228524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chemeClr val="bg1"/>
                </a:solidFill>
              </a:rPr>
              <a:t>в </a:t>
            </a:r>
            <a:r>
              <a:rPr lang="ru-RU" sz="3600" b="1" dirty="0">
                <a:ln w="0"/>
                <a:solidFill>
                  <a:schemeClr val="bg1"/>
                </a:solidFill>
              </a:rPr>
              <a:t>сибирских лесах есть вечнозеленое растение, которое к зиме не сбрасывает </a:t>
            </a:r>
            <a:r>
              <a:rPr lang="ru-RU" sz="3600" b="1" dirty="0">
                <a:ln w="0"/>
                <a:solidFill>
                  <a:schemeClr val="bg1"/>
                </a:solidFill>
              </a:rPr>
              <a:t>листья,</a:t>
            </a:r>
          </a:p>
          <a:p>
            <a:pPr algn="ctr"/>
            <a:r>
              <a:rPr lang="ru-RU" sz="3600" b="1" dirty="0">
                <a:ln w="0"/>
                <a:solidFill>
                  <a:schemeClr val="bg1"/>
                </a:solidFill>
              </a:rPr>
              <a:t>а </a:t>
            </a:r>
            <a:r>
              <a:rPr lang="ru-RU" sz="3600" b="1" dirty="0">
                <a:ln w="0"/>
                <a:solidFill>
                  <a:schemeClr val="bg1"/>
                </a:solidFill>
              </a:rPr>
              <a:t>его ягодам не страшен мороз</a:t>
            </a:r>
          </a:p>
        </p:txBody>
      </p:sp>
    </p:spTree>
    <p:extLst>
      <p:ext uri="{BB962C8B-B14F-4D97-AF65-F5344CB8AC3E}">
        <p14:creationId xmlns:p14="http://schemas.microsoft.com/office/powerpoint/2010/main" val="393925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log.visme.co/wp-content/uploads/2017/07/50-Beautiful-and-Minimalist-Presentation-Backgrounds-023.jpg">
            <a:extLst>
              <a:ext uri="{FF2B5EF4-FFF2-40B4-BE49-F238E27FC236}">
                <a16:creationId xmlns="" xmlns:a16="http://schemas.microsoft.com/office/drawing/2014/main" id="{61D7F688-6935-469C-95CD-05EFC5FF0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.ytimg.com/vi/XMkiHFjUBI0/maxresdefault.jpg">
            <a:extLst>
              <a:ext uri="{FF2B5EF4-FFF2-40B4-BE49-F238E27FC236}">
                <a16:creationId xmlns="" xmlns:a16="http://schemas.microsoft.com/office/drawing/2014/main" id="{42BA5A28-4F09-4679-B657-AC64C237AC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61" b="99583" l="0" r="100000">
                        <a14:foregroundMark x1="19297" y1="68611" x2="18906" y2="74861"/>
                        <a14:foregroundMark x1="14063" y1="67778" x2="14297" y2="75000"/>
                        <a14:foregroundMark x1="9766" y1="68472" x2="10313" y2="76944"/>
                        <a14:foregroundMark x1="3516" y1="68472" x2="4141" y2="74444"/>
                        <a14:foregroundMark x1="28750" y1="78333" x2="28750" y2="87222"/>
                        <a14:foregroundMark x1="34375" y1="78056" x2="35078" y2="86389"/>
                        <a14:foregroundMark x1="38516" y1="78333" x2="38828" y2="86250"/>
                        <a14:foregroundMark x1="43984" y1="77500" x2="44063" y2="84028"/>
                        <a14:foregroundMark x1="31719" y1="72639" x2="31172" y2="72639"/>
                        <a14:foregroundMark x1="21563" y1="80417" x2="22109" y2="85000"/>
                        <a14:foregroundMark x1="18984" y1="81111" x2="19219" y2="85972"/>
                        <a14:foregroundMark x1="21016" y1="82778" x2="19453" y2="82361"/>
                        <a14:foregroundMark x1="24766" y1="80000" x2="23203" y2="80417"/>
                        <a14:foregroundMark x1="23203" y1="80417" x2="23438" y2="85972"/>
                        <a14:foregroundMark x1="24609" y1="82778" x2="23984" y2="82778"/>
                        <a14:foregroundMark x1="21406" y1="84722" x2="21328" y2="86250"/>
                        <a14:foregroundMark x1="19453" y1="80972" x2="18984" y2="80000"/>
                        <a14:foregroundMark x1="59609" y1="67778" x2="58516" y2="61389"/>
                        <a14:foregroundMark x1="72578" y1="56111" x2="74063" y2="51250"/>
                        <a14:foregroundMark x1="89141" y1="75694" x2="90781" y2="77917"/>
                        <a14:foregroundMark x1="89453" y1="60694" x2="87813" y2="65278"/>
                        <a14:foregroundMark x1="73359" y1="60694" x2="73359" y2="61806"/>
                        <a14:foregroundMark x1="60938" y1="70972" x2="61172" y2="73611"/>
                        <a14:foregroundMark x1="86094" y1="79306" x2="86094" y2="78611"/>
                        <a14:foregroundMark x1="84688" y1="69583" x2="84688" y2="69444"/>
                        <a14:foregroundMark x1="80703" y1="33472" x2="80391" y2="32222"/>
                        <a14:foregroundMark x1="63047" y1="36528" x2="63906" y2="38611"/>
                        <a14:foregroundMark x1="64141" y1="44583" x2="64141" y2="44583"/>
                        <a14:foregroundMark x1="77656" y1="38889" x2="77578" y2="38611"/>
                        <a14:foregroundMark x1="84922" y1="47083" x2="85547" y2="45833"/>
                        <a14:foregroundMark x1="82813" y1="51389" x2="83047" y2="50694"/>
                        <a14:foregroundMark x1="80000" y1="61250" x2="79453" y2="61806"/>
                        <a14:foregroundMark x1="79219" y1="64028" x2="79219" y2="64028"/>
                        <a14:foregroundMark x1="94453" y1="63056" x2="92266" y2="63333"/>
                        <a14:foregroundMark x1="91641" y1="66111" x2="91641" y2="66111"/>
                        <a14:foregroundMark x1="92578" y1="84722" x2="92109" y2="83889"/>
                        <a14:foregroundMark x1="57813" y1="84306" x2="57266" y2="81806"/>
                        <a14:foregroundMark x1="60156" y1="84861" x2="59844" y2="84861"/>
                        <a14:foregroundMark x1="66016" y1="55417" x2="66250" y2="57778"/>
                        <a14:foregroundMark x1="68047" y1="60556" x2="67734" y2="60556"/>
                        <a14:backgroundMark x1="15625" y1="69722" x2="15391" y2="70694"/>
                        <a14:backgroundMark x1="5469" y1="73056" x2="5469" y2="74028"/>
                        <a14:backgroundMark x1="5547" y1="69028" x2="5313" y2="70000"/>
                        <a14:backgroundMark x1="39844" y1="80833" x2="40313" y2="78611"/>
                        <a14:backgroundMark x1="30312" y1="83889" x2="30391" y2="82778"/>
                        <a14:backgroundMark x1="30391" y1="78889" x2="30078" y2="790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233"/>
          <a:stretch/>
        </p:blipFill>
        <p:spPr bwMode="auto">
          <a:xfrm>
            <a:off x="2389465" y="2322114"/>
            <a:ext cx="6754535" cy="282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ED28835-BFE6-45A3-8A87-F912AD4DA1FF}"/>
              </a:ext>
            </a:extLst>
          </p:cNvPr>
          <p:cNvSpPr/>
          <p:nvPr/>
        </p:nvSpPr>
        <p:spPr>
          <a:xfrm>
            <a:off x="3793951" y="2433251"/>
            <a:ext cx="13856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BD217C9-5651-409F-AC8D-7F619D12B92E}"/>
              </a:ext>
            </a:extLst>
          </p:cNvPr>
          <p:cNvSpPr/>
          <p:nvPr/>
        </p:nvSpPr>
        <p:spPr>
          <a:xfrm>
            <a:off x="316281" y="1"/>
            <a:ext cx="8607164" cy="210057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Верите ли вы, что…</a:t>
            </a:r>
          </a:p>
          <a:p>
            <a:pPr algn="ctr"/>
            <a:r>
              <a:rPr lang="ru-RU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CA014234-A9C8-45B6-8062-5B6D1CA98524}"/>
              </a:ext>
            </a:extLst>
          </p:cNvPr>
          <p:cNvSpPr/>
          <p:nvPr/>
        </p:nvSpPr>
        <p:spPr>
          <a:xfrm>
            <a:off x="954259" y="1352617"/>
            <a:ext cx="5926929" cy="214674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4500" b="1" dirty="0">
                <a:ln w="0"/>
                <a:solidFill>
                  <a:schemeClr val="bg1"/>
                </a:solidFill>
              </a:rPr>
              <a:t>недавно </a:t>
            </a:r>
            <a:r>
              <a:rPr lang="ru-RU" sz="4500" b="1" dirty="0">
                <a:ln w="0"/>
                <a:solidFill>
                  <a:schemeClr val="bg1"/>
                </a:solidFill>
              </a:rPr>
              <a:t>родившегося детеныша нерпы называют «белек</a:t>
            </a:r>
            <a:r>
              <a:rPr lang="ru-RU" sz="4500" b="1" dirty="0">
                <a:ln w="0"/>
                <a:solidFill>
                  <a:schemeClr val="bg1"/>
                </a:solidFill>
              </a:rPr>
              <a:t>» </a:t>
            </a:r>
            <a:endParaRPr lang="ru-RU" sz="4500" b="1" dirty="0">
              <a:ln w="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80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log.visme.co/wp-content/uploads/2017/07/50-Beautiful-and-Minimalist-Presentation-Backgrounds-023.jpg">
            <a:extLst>
              <a:ext uri="{FF2B5EF4-FFF2-40B4-BE49-F238E27FC236}">
                <a16:creationId xmlns="" xmlns:a16="http://schemas.microsoft.com/office/drawing/2014/main" id="{61D7F688-6935-469C-95CD-05EFC5FF0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.ytimg.com/vi/XMkiHFjUBI0/maxresdefault.jpg">
            <a:extLst>
              <a:ext uri="{FF2B5EF4-FFF2-40B4-BE49-F238E27FC236}">
                <a16:creationId xmlns="" xmlns:a16="http://schemas.microsoft.com/office/drawing/2014/main" id="{42BA5A28-4F09-4679-B657-AC64C237AC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61" b="99583" l="0" r="100000">
                        <a14:foregroundMark x1="19297" y1="68611" x2="18906" y2="74861"/>
                        <a14:foregroundMark x1="14063" y1="67778" x2="14297" y2="75000"/>
                        <a14:foregroundMark x1="9766" y1="68472" x2="10313" y2="76944"/>
                        <a14:foregroundMark x1="3516" y1="68472" x2="4141" y2="74444"/>
                        <a14:foregroundMark x1="28750" y1="78333" x2="28750" y2="87222"/>
                        <a14:foregroundMark x1="34375" y1="78056" x2="35078" y2="86389"/>
                        <a14:foregroundMark x1="38516" y1="78333" x2="38828" y2="86250"/>
                        <a14:foregroundMark x1="43984" y1="77500" x2="44063" y2="84028"/>
                        <a14:foregroundMark x1="31719" y1="72639" x2="31172" y2="72639"/>
                        <a14:foregroundMark x1="21563" y1="80417" x2="22109" y2="85000"/>
                        <a14:foregroundMark x1="18984" y1="81111" x2="19219" y2="85972"/>
                        <a14:foregroundMark x1="21016" y1="82778" x2="19453" y2="82361"/>
                        <a14:foregroundMark x1="24766" y1="80000" x2="23203" y2="80417"/>
                        <a14:foregroundMark x1="23203" y1="80417" x2="23438" y2="85972"/>
                        <a14:foregroundMark x1="24609" y1="82778" x2="23984" y2="82778"/>
                        <a14:foregroundMark x1="21406" y1="84722" x2="21328" y2="86250"/>
                        <a14:foregroundMark x1="19453" y1="80972" x2="18984" y2="80000"/>
                        <a14:foregroundMark x1="59609" y1="67778" x2="58516" y2="61389"/>
                        <a14:foregroundMark x1="72578" y1="56111" x2="74063" y2="51250"/>
                        <a14:foregroundMark x1="89141" y1="75694" x2="90781" y2="77917"/>
                        <a14:foregroundMark x1="89453" y1="60694" x2="87813" y2="65278"/>
                        <a14:foregroundMark x1="73359" y1="60694" x2="73359" y2="61806"/>
                        <a14:foregroundMark x1="60938" y1="70972" x2="61172" y2="73611"/>
                        <a14:foregroundMark x1="86094" y1="79306" x2="86094" y2="78611"/>
                        <a14:foregroundMark x1="84688" y1="69583" x2="84688" y2="69444"/>
                        <a14:foregroundMark x1="80703" y1="33472" x2="80391" y2="32222"/>
                        <a14:foregroundMark x1="63047" y1="36528" x2="63906" y2="38611"/>
                        <a14:foregroundMark x1="64141" y1="44583" x2="64141" y2="44583"/>
                        <a14:foregroundMark x1="77656" y1="38889" x2="77578" y2="38611"/>
                        <a14:foregroundMark x1="84922" y1="47083" x2="85547" y2="45833"/>
                        <a14:foregroundMark x1="82813" y1="51389" x2="83047" y2="50694"/>
                        <a14:foregroundMark x1="80000" y1="61250" x2="79453" y2="61806"/>
                        <a14:foregroundMark x1="79219" y1="64028" x2="79219" y2="64028"/>
                        <a14:foregroundMark x1="94453" y1="63056" x2="92266" y2="63333"/>
                        <a14:foregroundMark x1="91641" y1="66111" x2="91641" y2="66111"/>
                        <a14:foregroundMark x1="92578" y1="84722" x2="92109" y2="83889"/>
                        <a14:foregroundMark x1="57813" y1="84306" x2="57266" y2="81806"/>
                        <a14:foregroundMark x1="60156" y1="84861" x2="59844" y2="84861"/>
                        <a14:foregroundMark x1="66016" y1="55417" x2="66250" y2="57778"/>
                        <a14:foregroundMark x1="68047" y1="60556" x2="67734" y2="60556"/>
                        <a14:backgroundMark x1="15625" y1="69722" x2="15391" y2="70694"/>
                        <a14:backgroundMark x1="5469" y1="73056" x2="5469" y2="74028"/>
                        <a14:backgroundMark x1="5547" y1="69028" x2="5313" y2="70000"/>
                        <a14:backgroundMark x1="39844" y1="80833" x2="40313" y2="78611"/>
                        <a14:backgroundMark x1="30312" y1="83889" x2="30391" y2="82778"/>
                        <a14:backgroundMark x1="30391" y1="78889" x2="30078" y2="790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233"/>
          <a:stretch/>
        </p:blipFill>
        <p:spPr bwMode="auto">
          <a:xfrm>
            <a:off x="2389465" y="2322114"/>
            <a:ext cx="6754535" cy="282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ED28835-BFE6-45A3-8A87-F912AD4DA1FF}"/>
              </a:ext>
            </a:extLst>
          </p:cNvPr>
          <p:cNvSpPr/>
          <p:nvPr/>
        </p:nvSpPr>
        <p:spPr>
          <a:xfrm>
            <a:off x="3793951" y="2433251"/>
            <a:ext cx="13856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BD217C9-5651-409F-AC8D-7F619D12B92E}"/>
              </a:ext>
            </a:extLst>
          </p:cNvPr>
          <p:cNvSpPr/>
          <p:nvPr/>
        </p:nvSpPr>
        <p:spPr>
          <a:xfrm>
            <a:off x="316281" y="1"/>
            <a:ext cx="8607164" cy="210057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Верите ли вы, что…</a:t>
            </a:r>
          </a:p>
          <a:p>
            <a:pPr algn="ctr"/>
            <a:r>
              <a:rPr lang="ru-RU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CA014234-A9C8-45B6-8062-5B6D1CA98524}"/>
              </a:ext>
            </a:extLst>
          </p:cNvPr>
          <p:cNvSpPr/>
          <p:nvPr/>
        </p:nvSpPr>
        <p:spPr>
          <a:xfrm>
            <a:off x="504352" y="1463755"/>
            <a:ext cx="6717743" cy="196207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4100" b="1" dirty="0">
                <a:ln w="0"/>
                <a:solidFill>
                  <a:schemeClr val="bg1"/>
                </a:solidFill>
              </a:rPr>
              <a:t>у </a:t>
            </a:r>
            <a:r>
              <a:rPr lang="ru-RU" sz="4100" b="1" dirty="0">
                <a:ln w="0"/>
                <a:solidFill>
                  <a:schemeClr val="bg1"/>
                </a:solidFill>
              </a:rPr>
              <a:t>уникального озера Байкал есть в мире </a:t>
            </a:r>
          </a:p>
          <a:p>
            <a:pPr algn="ctr"/>
            <a:r>
              <a:rPr lang="ru-RU" sz="4100" b="1" dirty="0">
                <a:ln w="0"/>
                <a:solidFill>
                  <a:schemeClr val="bg1"/>
                </a:solidFill>
              </a:rPr>
              <a:t>озеро - двойник </a:t>
            </a:r>
            <a:endParaRPr lang="ru-RU" sz="4100" b="1" dirty="0">
              <a:ln w="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2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log.visme.co/wp-content/uploads/2017/07/50-Beautiful-and-Minimalist-Presentation-Backgrounds-023.jpg">
            <a:extLst>
              <a:ext uri="{FF2B5EF4-FFF2-40B4-BE49-F238E27FC236}">
                <a16:creationId xmlns="" xmlns:a16="http://schemas.microsoft.com/office/drawing/2014/main" id="{61D7F688-6935-469C-95CD-05EFC5FF0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.ytimg.com/vi/XMkiHFjUBI0/maxresdefault.jpg">
            <a:extLst>
              <a:ext uri="{FF2B5EF4-FFF2-40B4-BE49-F238E27FC236}">
                <a16:creationId xmlns="" xmlns:a16="http://schemas.microsoft.com/office/drawing/2014/main" id="{42BA5A28-4F09-4679-B657-AC64C237AC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61" b="99583" l="0" r="100000">
                        <a14:foregroundMark x1="19297" y1="68611" x2="18906" y2="74861"/>
                        <a14:foregroundMark x1="14063" y1="67778" x2="14297" y2="75000"/>
                        <a14:foregroundMark x1="9766" y1="68472" x2="10313" y2="76944"/>
                        <a14:foregroundMark x1="3516" y1="68472" x2="4141" y2="74444"/>
                        <a14:foregroundMark x1="28750" y1="78333" x2="28750" y2="87222"/>
                        <a14:foregroundMark x1="34375" y1="78056" x2="35078" y2="86389"/>
                        <a14:foregroundMark x1="38516" y1="78333" x2="38828" y2="86250"/>
                        <a14:foregroundMark x1="43984" y1="77500" x2="44063" y2="84028"/>
                        <a14:foregroundMark x1="31719" y1="72639" x2="31172" y2="72639"/>
                        <a14:foregroundMark x1="21563" y1="80417" x2="22109" y2="85000"/>
                        <a14:foregroundMark x1="18984" y1="81111" x2="19219" y2="85972"/>
                        <a14:foregroundMark x1="21016" y1="82778" x2="19453" y2="82361"/>
                        <a14:foregroundMark x1="24766" y1="80000" x2="23203" y2="80417"/>
                        <a14:foregroundMark x1="23203" y1="80417" x2="23438" y2="85972"/>
                        <a14:foregroundMark x1="24609" y1="82778" x2="23984" y2="82778"/>
                        <a14:foregroundMark x1="21406" y1="84722" x2="21328" y2="86250"/>
                        <a14:foregroundMark x1="19453" y1="80972" x2="18984" y2="80000"/>
                        <a14:foregroundMark x1="59609" y1="67778" x2="58516" y2="61389"/>
                        <a14:foregroundMark x1="72578" y1="56111" x2="74063" y2="51250"/>
                        <a14:foregroundMark x1="89141" y1="75694" x2="90781" y2="77917"/>
                        <a14:foregroundMark x1="89453" y1="60694" x2="87813" y2="65278"/>
                        <a14:foregroundMark x1="73359" y1="60694" x2="73359" y2="61806"/>
                        <a14:foregroundMark x1="60938" y1="70972" x2="61172" y2="73611"/>
                        <a14:foregroundMark x1="86094" y1="79306" x2="86094" y2="78611"/>
                        <a14:foregroundMark x1="84688" y1="69583" x2="84688" y2="69444"/>
                        <a14:foregroundMark x1="80703" y1="33472" x2="80391" y2="32222"/>
                        <a14:foregroundMark x1="63047" y1="36528" x2="63906" y2="38611"/>
                        <a14:foregroundMark x1="64141" y1="44583" x2="64141" y2="44583"/>
                        <a14:foregroundMark x1="77656" y1="38889" x2="77578" y2="38611"/>
                        <a14:foregroundMark x1="84922" y1="47083" x2="85547" y2="45833"/>
                        <a14:foregroundMark x1="82813" y1="51389" x2="83047" y2="50694"/>
                        <a14:foregroundMark x1="80000" y1="61250" x2="79453" y2="61806"/>
                        <a14:foregroundMark x1="79219" y1="64028" x2="79219" y2="64028"/>
                        <a14:foregroundMark x1="94453" y1="63056" x2="92266" y2="63333"/>
                        <a14:foregroundMark x1="91641" y1="66111" x2="91641" y2="66111"/>
                        <a14:foregroundMark x1="92578" y1="84722" x2="92109" y2="83889"/>
                        <a14:foregroundMark x1="57813" y1="84306" x2="57266" y2="81806"/>
                        <a14:foregroundMark x1="60156" y1="84861" x2="59844" y2="84861"/>
                        <a14:foregroundMark x1="66016" y1="55417" x2="66250" y2="57778"/>
                        <a14:foregroundMark x1="68047" y1="60556" x2="67734" y2="60556"/>
                        <a14:backgroundMark x1="15625" y1="69722" x2="15391" y2="70694"/>
                        <a14:backgroundMark x1="5469" y1="73056" x2="5469" y2="74028"/>
                        <a14:backgroundMark x1="5547" y1="69028" x2="5313" y2="70000"/>
                        <a14:backgroundMark x1="39844" y1="80833" x2="40313" y2="78611"/>
                        <a14:backgroundMark x1="30312" y1="83889" x2="30391" y2="82778"/>
                        <a14:backgroundMark x1="30391" y1="78889" x2="30078" y2="790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233"/>
          <a:stretch/>
        </p:blipFill>
        <p:spPr bwMode="auto">
          <a:xfrm>
            <a:off x="2389465" y="2322114"/>
            <a:ext cx="6754535" cy="282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ED28835-BFE6-45A3-8A87-F912AD4DA1FF}"/>
              </a:ext>
            </a:extLst>
          </p:cNvPr>
          <p:cNvSpPr/>
          <p:nvPr/>
        </p:nvSpPr>
        <p:spPr>
          <a:xfrm>
            <a:off x="3793951" y="2433251"/>
            <a:ext cx="13856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BD217C9-5651-409F-AC8D-7F619D12B92E}"/>
              </a:ext>
            </a:extLst>
          </p:cNvPr>
          <p:cNvSpPr/>
          <p:nvPr/>
        </p:nvSpPr>
        <p:spPr>
          <a:xfrm>
            <a:off x="316281" y="1"/>
            <a:ext cx="8607164" cy="210057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Верите ли вы, что…</a:t>
            </a:r>
          </a:p>
          <a:p>
            <a:pPr algn="ctr"/>
            <a:r>
              <a:rPr lang="ru-RU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CA014234-A9C8-45B6-8062-5B6D1CA98524}"/>
              </a:ext>
            </a:extLst>
          </p:cNvPr>
          <p:cNvSpPr/>
          <p:nvPr/>
        </p:nvSpPr>
        <p:spPr>
          <a:xfrm>
            <a:off x="316280" y="1364160"/>
            <a:ext cx="7177340" cy="240835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3800" b="1" dirty="0">
                <a:ln w="0"/>
                <a:solidFill>
                  <a:schemeClr val="bg1"/>
                </a:solidFill>
              </a:rPr>
              <a:t>обломок </a:t>
            </a:r>
            <a:r>
              <a:rPr lang="ru-RU" sz="3800" b="1" dirty="0">
                <a:ln w="0"/>
                <a:solidFill>
                  <a:schemeClr val="bg1"/>
                </a:solidFill>
              </a:rPr>
              <a:t>скалы в истоке Ангары, так называемый Шаман-камень, был поставлен строителями Иркутской </a:t>
            </a:r>
            <a:r>
              <a:rPr lang="ru-RU" sz="3800" b="1" dirty="0">
                <a:ln w="0"/>
                <a:solidFill>
                  <a:schemeClr val="bg1"/>
                </a:solidFill>
              </a:rPr>
              <a:t>ГЭС </a:t>
            </a:r>
            <a:endParaRPr lang="ru-RU" sz="3800" b="1" dirty="0">
              <a:ln w="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66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log.visme.co/wp-content/uploads/2017/07/50-Beautiful-and-Minimalist-Presentation-Backgrounds-023.jpg">
            <a:extLst>
              <a:ext uri="{FF2B5EF4-FFF2-40B4-BE49-F238E27FC236}">
                <a16:creationId xmlns="" xmlns:a16="http://schemas.microsoft.com/office/drawing/2014/main" id="{61D7F688-6935-469C-95CD-05EFC5FF0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.ytimg.com/vi/XMkiHFjUBI0/maxresdefault.jpg">
            <a:extLst>
              <a:ext uri="{FF2B5EF4-FFF2-40B4-BE49-F238E27FC236}">
                <a16:creationId xmlns="" xmlns:a16="http://schemas.microsoft.com/office/drawing/2014/main" id="{42BA5A28-4F09-4679-B657-AC64C237AC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61" b="99583" l="0" r="100000">
                        <a14:foregroundMark x1="19297" y1="68611" x2="18906" y2="74861"/>
                        <a14:foregroundMark x1="14063" y1="67778" x2="14297" y2="75000"/>
                        <a14:foregroundMark x1="9766" y1="68472" x2="10313" y2="76944"/>
                        <a14:foregroundMark x1="3516" y1="68472" x2="4141" y2="74444"/>
                        <a14:foregroundMark x1="28750" y1="78333" x2="28750" y2="87222"/>
                        <a14:foregroundMark x1="34375" y1="78056" x2="35078" y2="86389"/>
                        <a14:foregroundMark x1="38516" y1="78333" x2="38828" y2="86250"/>
                        <a14:foregroundMark x1="43984" y1="77500" x2="44063" y2="84028"/>
                        <a14:foregroundMark x1="31719" y1="72639" x2="31172" y2="72639"/>
                        <a14:foregroundMark x1="21563" y1="80417" x2="22109" y2="85000"/>
                        <a14:foregroundMark x1="18984" y1="81111" x2="19219" y2="85972"/>
                        <a14:foregroundMark x1="21016" y1="82778" x2="19453" y2="82361"/>
                        <a14:foregroundMark x1="24766" y1="80000" x2="23203" y2="80417"/>
                        <a14:foregroundMark x1="23203" y1="80417" x2="23438" y2="85972"/>
                        <a14:foregroundMark x1="24609" y1="82778" x2="23984" y2="82778"/>
                        <a14:foregroundMark x1="21406" y1="84722" x2="21328" y2="86250"/>
                        <a14:foregroundMark x1="19453" y1="80972" x2="18984" y2="80000"/>
                        <a14:foregroundMark x1="59609" y1="67778" x2="58516" y2="61389"/>
                        <a14:foregroundMark x1="72578" y1="56111" x2="74063" y2="51250"/>
                        <a14:foregroundMark x1="89141" y1="75694" x2="90781" y2="77917"/>
                        <a14:foregroundMark x1="89453" y1="60694" x2="87813" y2="65278"/>
                        <a14:foregroundMark x1="73359" y1="60694" x2="73359" y2="61806"/>
                        <a14:foregroundMark x1="60938" y1="70972" x2="61172" y2="73611"/>
                        <a14:foregroundMark x1="86094" y1="79306" x2="86094" y2="78611"/>
                        <a14:foregroundMark x1="84688" y1="69583" x2="84688" y2="69444"/>
                        <a14:foregroundMark x1="80703" y1="33472" x2="80391" y2="32222"/>
                        <a14:foregroundMark x1="63047" y1="36528" x2="63906" y2="38611"/>
                        <a14:foregroundMark x1="64141" y1="44583" x2="64141" y2="44583"/>
                        <a14:foregroundMark x1="77656" y1="38889" x2="77578" y2="38611"/>
                        <a14:foregroundMark x1="84922" y1="47083" x2="85547" y2="45833"/>
                        <a14:foregroundMark x1="82813" y1="51389" x2="83047" y2="50694"/>
                        <a14:foregroundMark x1="80000" y1="61250" x2="79453" y2="61806"/>
                        <a14:foregroundMark x1="79219" y1="64028" x2="79219" y2="64028"/>
                        <a14:foregroundMark x1="94453" y1="63056" x2="92266" y2="63333"/>
                        <a14:foregroundMark x1="91641" y1="66111" x2="91641" y2="66111"/>
                        <a14:foregroundMark x1="92578" y1="84722" x2="92109" y2="83889"/>
                        <a14:foregroundMark x1="57813" y1="84306" x2="57266" y2="81806"/>
                        <a14:foregroundMark x1="60156" y1="84861" x2="59844" y2="84861"/>
                        <a14:foregroundMark x1="66016" y1="55417" x2="66250" y2="57778"/>
                        <a14:foregroundMark x1="68047" y1="60556" x2="67734" y2="60556"/>
                        <a14:backgroundMark x1="15625" y1="69722" x2="15391" y2="70694"/>
                        <a14:backgroundMark x1="5469" y1="73056" x2="5469" y2="74028"/>
                        <a14:backgroundMark x1="5547" y1="69028" x2="5313" y2="70000"/>
                        <a14:backgroundMark x1="39844" y1="80833" x2="40313" y2="78611"/>
                        <a14:backgroundMark x1="30312" y1="83889" x2="30391" y2="82778"/>
                        <a14:backgroundMark x1="30391" y1="78889" x2="30078" y2="790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233"/>
          <a:stretch/>
        </p:blipFill>
        <p:spPr bwMode="auto">
          <a:xfrm>
            <a:off x="2389465" y="2322114"/>
            <a:ext cx="6754535" cy="282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ED28835-BFE6-45A3-8A87-F912AD4DA1FF}"/>
              </a:ext>
            </a:extLst>
          </p:cNvPr>
          <p:cNvSpPr/>
          <p:nvPr/>
        </p:nvSpPr>
        <p:spPr>
          <a:xfrm>
            <a:off x="3793951" y="2433251"/>
            <a:ext cx="13856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BD217C9-5651-409F-AC8D-7F619D12B92E}"/>
              </a:ext>
            </a:extLst>
          </p:cNvPr>
          <p:cNvSpPr/>
          <p:nvPr/>
        </p:nvSpPr>
        <p:spPr>
          <a:xfrm>
            <a:off x="316281" y="1"/>
            <a:ext cx="8607164" cy="210057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Верите ли вы, что…</a:t>
            </a:r>
          </a:p>
          <a:p>
            <a:pPr algn="ctr"/>
            <a:r>
              <a:rPr lang="ru-RU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CA014234-A9C8-45B6-8062-5B6D1CA98524}"/>
              </a:ext>
            </a:extLst>
          </p:cNvPr>
          <p:cNvSpPr/>
          <p:nvPr/>
        </p:nvSpPr>
        <p:spPr>
          <a:xfrm>
            <a:off x="183992" y="1180512"/>
            <a:ext cx="7025268" cy="259301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4100" b="1" dirty="0">
                <a:ln w="0"/>
                <a:solidFill>
                  <a:schemeClr val="bg1"/>
                </a:solidFill>
              </a:rPr>
              <a:t>название </a:t>
            </a:r>
            <a:r>
              <a:rPr lang="ru-RU" sz="4100" b="1" dirty="0">
                <a:ln w="0"/>
                <a:solidFill>
                  <a:schemeClr val="bg1"/>
                </a:solidFill>
              </a:rPr>
              <a:t>озера Байкал произошло от </a:t>
            </a:r>
            <a:r>
              <a:rPr lang="ru-RU" sz="4100" b="1" dirty="0">
                <a:ln w="0"/>
                <a:solidFill>
                  <a:schemeClr val="bg1"/>
                </a:solidFill>
              </a:rPr>
              <a:t>якутского</a:t>
            </a:r>
          </a:p>
          <a:p>
            <a:pPr algn="ctr"/>
            <a:r>
              <a:rPr lang="ru-RU" sz="4100" b="1" dirty="0">
                <a:ln w="0"/>
                <a:solidFill>
                  <a:schemeClr val="bg1"/>
                </a:solidFill>
              </a:rPr>
              <a:t>слова </a:t>
            </a:r>
            <a:r>
              <a:rPr lang="ru-RU" sz="4100" b="1" dirty="0">
                <a:ln w="0"/>
                <a:solidFill>
                  <a:schemeClr val="bg1"/>
                </a:solidFill>
              </a:rPr>
              <a:t>«</a:t>
            </a:r>
            <a:r>
              <a:rPr lang="ru-RU" sz="4100" b="1" dirty="0" err="1">
                <a:ln w="0"/>
                <a:solidFill>
                  <a:schemeClr val="bg1"/>
                </a:solidFill>
              </a:rPr>
              <a:t>Байгал</a:t>
            </a:r>
            <a:r>
              <a:rPr lang="ru-RU" sz="4100" b="1" dirty="0">
                <a:ln w="0"/>
                <a:solidFill>
                  <a:schemeClr val="bg1"/>
                </a:solidFill>
              </a:rPr>
              <a:t>», </a:t>
            </a:r>
          </a:p>
          <a:p>
            <a:pPr algn="ctr"/>
            <a:r>
              <a:rPr lang="ru-RU" sz="4100" b="1" dirty="0">
                <a:ln w="0"/>
                <a:solidFill>
                  <a:schemeClr val="bg1"/>
                </a:solidFill>
              </a:rPr>
              <a:t>что </a:t>
            </a:r>
            <a:r>
              <a:rPr lang="ru-RU" sz="4100" b="1" dirty="0">
                <a:ln w="0"/>
                <a:solidFill>
                  <a:schemeClr val="bg1"/>
                </a:solidFill>
              </a:rPr>
              <a:t>означает «богатое </a:t>
            </a:r>
            <a:r>
              <a:rPr lang="ru-RU" sz="4100" b="1" dirty="0">
                <a:ln w="0"/>
                <a:solidFill>
                  <a:schemeClr val="bg1"/>
                </a:solidFill>
              </a:rPr>
              <a:t>озеро</a:t>
            </a:r>
            <a:r>
              <a:rPr lang="ru-RU" sz="4100" b="1" dirty="0">
                <a:ln w="0"/>
                <a:solidFill>
                  <a:schemeClr val="bg1"/>
                </a:solidFill>
              </a:rPr>
              <a:t>» </a:t>
            </a:r>
            <a:endParaRPr lang="ru-RU" sz="4100" b="1" dirty="0">
              <a:ln w="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42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log.visme.co/wp-content/uploads/2017/07/50-Beautiful-and-Minimalist-Presentation-Backgrounds-023.jpg">
            <a:extLst>
              <a:ext uri="{FF2B5EF4-FFF2-40B4-BE49-F238E27FC236}">
                <a16:creationId xmlns="" xmlns:a16="http://schemas.microsoft.com/office/drawing/2014/main" id="{61D7F688-6935-469C-95CD-05EFC5FF0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.ytimg.com/vi/XMkiHFjUBI0/maxresdefault.jpg">
            <a:extLst>
              <a:ext uri="{FF2B5EF4-FFF2-40B4-BE49-F238E27FC236}">
                <a16:creationId xmlns="" xmlns:a16="http://schemas.microsoft.com/office/drawing/2014/main" id="{42BA5A28-4F09-4679-B657-AC64C237AC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61" b="99583" l="0" r="100000">
                        <a14:foregroundMark x1="19297" y1="68611" x2="18906" y2="74861"/>
                        <a14:foregroundMark x1="14063" y1="67778" x2="14297" y2="75000"/>
                        <a14:foregroundMark x1="9766" y1="68472" x2="10313" y2="76944"/>
                        <a14:foregroundMark x1="3516" y1="68472" x2="4141" y2="74444"/>
                        <a14:foregroundMark x1="28750" y1="78333" x2="28750" y2="87222"/>
                        <a14:foregroundMark x1="34375" y1="78056" x2="35078" y2="86389"/>
                        <a14:foregroundMark x1="38516" y1="78333" x2="38828" y2="86250"/>
                        <a14:foregroundMark x1="43984" y1="77500" x2="44063" y2="84028"/>
                        <a14:foregroundMark x1="31719" y1="72639" x2="31172" y2="72639"/>
                        <a14:foregroundMark x1="21563" y1="80417" x2="22109" y2="85000"/>
                        <a14:foregroundMark x1="18984" y1="81111" x2="19219" y2="85972"/>
                        <a14:foregroundMark x1="21016" y1="82778" x2="19453" y2="82361"/>
                        <a14:foregroundMark x1="24766" y1="80000" x2="23203" y2="80417"/>
                        <a14:foregroundMark x1="23203" y1="80417" x2="23438" y2="85972"/>
                        <a14:foregroundMark x1="24609" y1="82778" x2="23984" y2="82778"/>
                        <a14:foregroundMark x1="21406" y1="84722" x2="21328" y2="86250"/>
                        <a14:foregroundMark x1="19453" y1="80972" x2="18984" y2="80000"/>
                        <a14:foregroundMark x1="59609" y1="67778" x2="58516" y2="61389"/>
                        <a14:foregroundMark x1="72578" y1="56111" x2="74063" y2="51250"/>
                        <a14:foregroundMark x1="89141" y1="75694" x2="90781" y2="77917"/>
                        <a14:foregroundMark x1="89453" y1="60694" x2="87813" y2="65278"/>
                        <a14:foregroundMark x1="73359" y1="60694" x2="73359" y2="61806"/>
                        <a14:foregroundMark x1="60938" y1="70972" x2="61172" y2="73611"/>
                        <a14:foregroundMark x1="86094" y1="79306" x2="86094" y2="78611"/>
                        <a14:foregroundMark x1="84688" y1="69583" x2="84688" y2="69444"/>
                        <a14:foregroundMark x1="80703" y1="33472" x2="80391" y2="32222"/>
                        <a14:foregroundMark x1="63047" y1="36528" x2="63906" y2="38611"/>
                        <a14:foregroundMark x1="64141" y1="44583" x2="64141" y2="44583"/>
                        <a14:foregroundMark x1="77656" y1="38889" x2="77578" y2="38611"/>
                        <a14:foregroundMark x1="84922" y1="47083" x2="85547" y2="45833"/>
                        <a14:foregroundMark x1="82813" y1="51389" x2="83047" y2="50694"/>
                        <a14:foregroundMark x1="80000" y1="61250" x2="79453" y2="61806"/>
                        <a14:foregroundMark x1="79219" y1="64028" x2="79219" y2="64028"/>
                        <a14:foregroundMark x1="94453" y1="63056" x2="92266" y2="63333"/>
                        <a14:foregroundMark x1="91641" y1="66111" x2="91641" y2="66111"/>
                        <a14:foregroundMark x1="92578" y1="84722" x2="92109" y2="83889"/>
                        <a14:foregroundMark x1="57813" y1="84306" x2="57266" y2="81806"/>
                        <a14:foregroundMark x1="60156" y1="84861" x2="59844" y2="84861"/>
                        <a14:foregroundMark x1="66016" y1="55417" x2="66250" y2="57778"/>
                        <a14:foregroundMark x1="68047" y1="60556" x2="67734" y2="60556"/>
                        <a14:backgroundMark x1="15625" y1="69722" x2="15391" y2="70694"/>
                        <a14:backgroundMark x1="5469" y1="73056" x2="5469" y2="74028"/>
                        <a14:backgroundMark x1="5547" y1="69028" x2="5313" y2="70000"/>
                        <a14:backgroundMark x1="39844" y1="80833" x2="40313" y2="78611"/>
                        <a14:backgroundMark x1="30312" y1="83889" x2="30391" y2="82778"/>
                        <a14:backgroundMark x1="30391" y1="78889" x2="30078" y2="790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233"/>
          <a:stretch/>
        </p:blipFill>
        <p:spPr bwMode="auto">
          <a:xfrm>
            <a:off x="2389465" y="2338376"/>
            <a:ext cx="6754535" cy="282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ED28835-BFE6-45A3-8A87-F912AD4DA1FF}"/>
              </a:ext>
            </a:extLst>
          </p:cNvPr>
          <p:cNvSpPr/>
          <p:nvPr/>
        </p:nvSpPr>
        <p:spPr>
          <a:xfrm>
            <a:off x="3793951" y="2433251"/>
            <a:ext cx="13856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BD217C9-5651-409F-AC8D-7F619D12B92E}"/>
              </a:ext>
            </a:extLst>
          </p:cNvPr>
          <p:cNvSpPr/>
          <p:nvPr/>
        </p:nvSpPr>
        <p:spPr>
          <a:xfrm>
            <a:off x="316281" y="1"/>
            <a:ext cx="8607164" cy="210057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Верите ли вы, что…</a:t>
            </a:r>
          </a:p>
          <a:p>
            <a:pPr algn="ctr"/>
            <a:r>
              <a:rPr lang="ru-RU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CA014234-A9C8-45B6-8062-5B6D1CA98524}"/>
              </a:ext>
            </a:extLst>
          </p:cNvPr>
          <p:cNvSpPr/>
          <p:nvPr/>
        </p:nvSpPr>
        <p:spPr>
          <a:xfrm>
            <a:off x="316280" y="1195756"/>
            <a:ext cx="6742442" cy="196207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41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именем </a:t>
            </a:r>
            <a:r>
              <a:rPr lang="ru-RU" sz="41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Байкала назван астероид, который был открыт в конце XX  века </a:t>
            </a:r>
          </a:p>
        </p:txBody>
      </p:sp>
    </p:spTree>
    <p:extLst>
      <p:ext uri="{BB962C8B-B14F-4D97-AF65-F5344CB8AC3E}">
        <p14:creationId xmlns:p14="http://schemas.microsoft.com/office/powerpoint/2010/main" val="292782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log.visme.co/wp-content/uploads/2017/07/50-Beautiful-and-Minimalist-Presentation-Backgrounds-023.jpg">
            <a:extLst>
              <a:ext uri="{FF2B5EF4-FFF2-40B4-BE49-F238E27FC236}">
                <a16:creationId xmlns="" xmlns:a16="http://schemas.microsoft.com/office/drawing/2014/main" id="{61D7F688-6935-469C-95CD-05EFC5FF0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.ytimg.com/vi/XMkiHFjUBI0/maxresdefault.jpg">
            <a:extLst>
              <a:ext uri="{FF2B5EF4-FFF2-40B4-BE49-F238E27FC236}">
                <a16:creationId xmlns="" xmlns:a16="http://schemas.microsoft.com/office/drawing/2014/main" id="{42BA5A28-4F09-4679-B657-AC64C237AC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61" b="99583" l="0" r="100000">
                        <a14:foregroundMark x1="19297" y1="68611" x2="18906" y2="74861"/>
                        <a14:foregroundMark x1="14063" y1="67778" x2="14297" y2="75000"/>
                        <a14:foregroundMark x1="9766" y1="68472" x2="10313" y2="76944"/>
                        <a14:foregroundMark x1="3516" y1="68472" x2="4141" y2="74444"/>
                        <a14:foregroundMark x1="28750" y1="78333" x2="28750" y2="87222"/>
                        <a14:foregroundMark x1="34375" y1="78056" x2="35078" y2="86389"/>
                        <a14:foregroundMark x1="38516" y1="78333" x2="38828" y2="86250"/>
                        <a14:foregroundMark x1="43984" y1="77500" x2="44063" y2="84028"/>
                        <a14:foregroundMark x1="31719" y1="72639" x2="31172" y2="72639"/>
                        <a14:foregroundMark x1="21563" y1="80417" x2="22109" y2="85000"/>
                        <a14:foregroundMark x1="18984" y1="81111" x2="19219" y2="85972"/>
                        <a14:foregroundMark x1="21016" y1="82778" x2="19453" y2="82361"/>
                        <a14:foregroundMark x1="24766" y1="80000" x2="23203" y2="80417"/>
                        <a14:foregroundMark x1="23203" y1="80417" x2="23438" y2="85972"/>
                        <a14:foregroundMark x1="24609" y1="82778" x2="23984" y2="82778"/>
                        <a14:foregroundMark x1="21406" y1="84722" x2="21328" y2="86250"/>
                        <a14:foregroundMark x1="19453" y1="80972" x2="18984" y2="80000"/>
                        <a14:foregroundMark x1="59609" y1="67778" x2="58516" y2="61389"/>
                        <a14:foregroundMark x1="72578" y1="56111" x2="74063" y2="51250"/>
                        <a14:foregroundMark x1="89141" y1="75694" x2="90781" y2="77917"/>
                        <a14:foregroundMark x1="89453" y1="60694" x2="87813" y2="65278"/>
                        <a14:foregroundMark x1="73359" y1="60694" x2="73359" y2="61806"/>
                        <a14:foregroundMark x1="60938" y1="70972" x2="61172" y2="73611"/>
                        <a14:foregroundMark x1="86094" y1="79306" x2="86094" y2="78611"/>
                        <a14:foregroundMark x1="84688" y1="69583" x2="84688" y2="69444"/>
                        <a14:foregroundMark x1="80703" y1="33472" x2="80391" y2="32222"/>
                        <a14:foregroundMark x1="63047" y1="36528" x2="63906" y2="38611"/>
                        <a14:foregroundMark x1="64141" y1="44583" x2="64141" y2="44583"/>
                        <a14:foregroundMark x1="77656" y1="38889" x2="77578" y2="38611"/>
                        <a14:foregroundMark x1="84922" y1="47083" x2="85547" y2="45833"/>
                        <a14:foregroundMark x1="82813" y1="51389" x2="83047" y2="50694"/>
                        <a14:foregroundMark x1="80000" y1="61250" x2="79453" y2="61806"/>
                        <a14:foregroundMark x1="79219" y1="64028" x2="79219" y2="64028"/>
                        <a14:foregroundMark x1="94453" y1="63056" x2="92266" y2="63333"/>
                        <a14:foregroundMark x1="91641" y1="66111" x2="91641" y2="66111"/>
                        <a14:foregroundMark x1="92578" y1="84722" x2="92109" y2="83889"/>
                        <a14:foregroundMark x1="57813" y1="84306" x2="57266" y2="81806"/>
                        <a14:foregroundMark x1="60156" y1="84861" x2="59844" y2="84861"/>
                        <a14:foregroundMark x1="66016" y1="55417" x2="66250" y2="57778"/>
                        <a14:foregroundMark x1="68047" y1="60556" x2="67734" y2="60556"/>
                        <a14:backgroundMark x1="15625" y1="69722" x2="15391" y2="70694"/>
                        <a14:backgroundMark x1="5469" y1="73056" x2="5469" y2="74028"/>
                        <a14:backgroundMark x1="5547" y1="69028" x2="5313" y2="70000"/>
                        <a14:backgroundMark x1="39844" y1="80833" x2="40313" y2="78611"/>
                        <a14:backgroundMark x1="30312" y1="83889" x2="30391" y2="82778"/>
                        <a14:backgroundMark x1="30391" y1="78889" x2="30078" y2="790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233"/>
          <a:stretch/>
        </p:blipFill>
        <p:spPr bwMode="auto">
          <a:xfrm>
            <a:off x="2389465" y="2322114"/>
            <a:ext cx="6754535" cy="282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ED28835-BFE6-45A3-8A87-F912AD4DA1FF}"/>
              </a:ext>
            </a:extLst>
          </p:cNvPr>
          <p:cNvSpPr/>
          <p:nvPr/>
        </p:nvSpPr>
        <p:spPr>
          <a:xfrm>
            <a:off x="3793951" y="2433251"/>
            <a:ext cx="13856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BD217C9-5651-409F-AC8D-7F619D12B92E}"/>
              </a:ext>
            </a:extLst>
          </p:cNvPr>
          <p:cNvSpPr/>
          <p:nvPr/>
        </p:nvSpPr>
        <p:spPr>
          <a:xfrm>
            <a:off x="316281" y="1"/>
            <a:ext cx="8607164" cy="210057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Верите ли вы, что…</a:t>
            </a:r>
          </a:p>
          <a:p>
            <a:pPr algn="ctr"/>
            <a:r>
              <a:rPr lang="ru-RU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CA014234-A9C8-45B6-8062-5B6D1CA98524}"/>
              </a:ext>
            </a:extLst>
          </p:cNvPr>
          <p:cNvSpPr/>
          <p:nvPr/>
        </p:nvSpPr>
        <p:spPr>
          <a:xfrm>
            <a:off x="115563" y="1380886"/>
            <a:ext cx="6842803" cy="228524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chemeClr val="bg1"/>
                </a:solidFill>
              </a:rPr>
              <a:t>в </a:t>
            </a:r>
            <a:r>
              <a:rPr lang="ru-RU" sz="3600" b="1" dirty="0">
                <a:ln w="0"/>
                <a:solidFill>
                  <a:schemeClr val="bg1"/>
                </a:solidFill>
              </a:rPr>
              <a:t>80-х годах прошлого столетия в честь озера Байкал в СССР выпустили газированную воду с одноименным </a:t>
            </a:r>
            <a:r>
              <a:rPr lang="ru-RU" sz="3600" b="1" dirty="0">
                <a:ln w="0"/>
                <a:solidFill>
                  <a:schemeClr val="bg1"/>
                </a:solidFill>
              </a:rPr>
              <a:t>названием </a:t>
            </a:r>
            <a:endParaRPr lang="ru-RU" sz="3600" b="1" dirty="0">
              <a:ln w="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67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log.visme.co/wp-content/uploads/2017/07/50-Beautiful-and-Minimalist-Presentation-Backgrounds-023.jpg">
            <a:extLst>
              <a:ext uri="{FF2B5EF4-FFF2-40B4-BE49-F238E27FC236}">
                <a16:creationId xmlns="" xmlns:a16="http://schemas.microsoft.com/office/drawing/2014/main" id="{61D7F688-6935-469C-95CD-05EFC5FF0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ED28835-BFE6-45A3-8A87-F912AD4DA1FF}"/>
              </a:ext>
            </a:extLst>
          </p:cNvPr>
          <p:cNvSpPr/>
          <p:nvPr/>
        </p:nvSpPr>
        <p:spPr>
          <a:xfrm>
            <a:off x="3793951" y="2433251"/>
            <a:ext cx="13856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hlinkClick r:id="rId3" action="ppaction://hlinkpres?slideindex=1&amp;slidetitle="/>
            <a:extLst>
              <a:ext uri="{FF2B5EF4-FFF2-40B4-BE49-F238E27FC236}">
                <a16:creationId xmlns="" xmlns:a16="http://schemas.microsoft.com/office/drawing/2014/main" id="{9BD217C9-5651-409F-AC8D-7F619D12B92E}"/>
              </a:ext>
            </a:extLst>
          </p:cNvPr>
          <p:cNvSpPr/>
          <p:nvPr/>
        </p:nvSpPr>
        <p:spPr>
          <a:xfrm>
            <a:off x="474609" y="1659962"/>
            <a:ext cx="8194792" cy="250453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8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Так держать!</a:t>
            </a:r>
            <a:endParaRPr lang="ru-RU" sz="8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9619EF4-1EA1-44A3-9DE9-2F56AAD15E92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275" r="99176">
                        <a14:foregroundMark x1="55495" y1="22572" x2="49451" y2="27034"/>
                        <a14:foregroundMark x1="57418" y1="33333" x2="44505" y2="22835"/>
                        <a14:foregroundMark x1="80220" y1="35696" x2="71154" y2="28609"/>
                        <a14:foregroundMark x1="83791" y1="24147" x2="78571" y2="24934"/>
                        <a14:foregroundMark x1="65934" y1="82677" x2="45055" y2="78478"/>
                        <a14:foregroundMark x1="53297" y1="88189" x2="43956" y2="78478"/>
                        <a14:foregroundMark x1="50824" y1="78215" x2="49176" y2="77690"/>
                        <a14:foregroundMark x1="62363" y1="27034" x2="67857" y2="32021"/>
                        <a14:foregroundMark x1="17308" y1="32283" x2="15385" y2="40945"/>
                        <a14:foregroundMark x1="32967" y1="23097" x2="28571" y2="27822"/>
                        <a14:foregroundMark x1="17308" y1="30184" x2="16758" y2="27559"/>
                        <a14:foregroundMark x1="21978" y1="33071" x2="21703" y2="31759"/>
                        <a14:foregroundMark x1="67033" y1="26509" x2="64835" y2="272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517" y="3362436"/>
            <a:ext cx="1481261" cy="1491287"/>
          </a:xfrm>
          <a:prstGeom prst="rect">
            <a:avLst/>
          </a:prstGeom>
          <a:noFill/>
        </p:spPr>
      </p:pic>
      <p:pic>
        <p:nvPicPr>
          <p:cNvPr id="6" name="Picture 2" descr="Картинки по запросу байкальский водный экологический форум">
            <a:extLst>
              <a:ext uri="{FF2B5EF4-FFF2-40B4-BE49-F238E27FC236}">
                <a16:creationId xmlns="" xmlns:a16="http://schemas.microsoft.com/office/drawing/2014/main" id="{3E4920DA-7560-4159-98CB-50660DF19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0" y="36030"/>
            <a:ext cx="2267633" cy="101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766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157</Words>
  <Application>Microsoft Office PowerPoint</Application>
  <PresentationFormat>Экран (16:9)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Владлена Фёдорова</dc:creator>
  <cp:lastModifiedBy>матин</cp:lastModifiedBy>
  <cp:revision>18</cp:revision>
  <dcterms:created xsi:type="dcterms:W3CDTF">2018-09-12T14:32:10Z</dcterms:created>
  <dcterms:modified xsi:type="dcterms:W3CDTF">2018-09-19T07:08:35Z</dcterms:modified>
</cp:coreProperties>
</file>