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77" r:id="rId3"/>
    <p:sldId id="267" r:id="rId4"/>
    <p:sldId id="269" r:id="rId5"/>
    <p:sldId id="271" r:id="rId6"/>
    <p:sldId id="273" r:id="rId7"/>
    <p:sldId id="275" r:id="rId8"/>
    <p:sldId id="278" r:id="rId9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570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90262-629E-4D24-967B-7B6BA9BEED42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A7613-BF8E-4154-9C85-626F7AB74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46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A7613-BF8E-4154-9C85-626F7AB741C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94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0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3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1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196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98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780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0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2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42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72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68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2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6B572-555B-481F-918F-873A6DB049BC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60EB5-D4F5-430D-9B86-433C0D8A77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0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48;&#1075;&#1088;&#1072;%20&#1041;&#1072;&#1081;&#1082;&#1072;&#1083;%20&#1078;&#1077;&#1084;&#1095;&#1091;&#1078;&#1080;&#1085;&#1072;%20&#1084;&#1080;&#1088;&#1072;.ppt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9C0D0D7-A918-4609-BBB0-45B280A5D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234" y="1636776"/>
            <a:ext cx="2714020" cy="179552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10F925AF-1A9B-4852-8BB4-6312FE6C9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622" y="1764792"/>
            <a:ext cx="6387243" cy="22994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87AF58E-7CF8-4993-A2FC-7104B5F391FB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17" y="3362436"/>
            <a:ext cx="1481261" cy="1491287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байкальский водный экологический форум">
            <a:extLst>
              <a:ext uri="{FF2B5EF4-FFF2-40B4-BE49-F238E27FC236}">
                <a16:creationId xmlns:a16="http://schemas.microsoft.com/office/drawing/2014/main" xmlns="" id="{079729AD-FD2D-4516-9761-67961BFB0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14" y="716910"/>
            <a:ext cx="1625228" cy="72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74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07407E-6 L 0.00182 -0.238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4390" y="769646"/>
            <a:ext cx="8042562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  <a:latin typeface="Arial Black" panose="020B0A04020102020204" pitchFamily="34" charset="0"/>
              </a:rPr>
              <a:t>Сколько рек впадает в озеро Байкал?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9811" y="3378377"/>
            <a:ext cx="4684815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7500" dirty="0">
                <a:solidFill>
                  <a:srgbClr val="FF0000"/>
                </a:solidFill>
                <a:latin typeface="Arial Black" panose="020B0A04020102020204" pitchFamily="34" charset="0"/>
              </a:rPr>
              <a:t>336</a:t>
            </a:r>
          </a:p>
        </p:txBody>
      </p:sp>
    </p:spTree>
    <p:extLst>
      <p:ext uri="{BB962C8B-B14F-4D97-AF65-F5344CB8AC3E}">
        <p14:creationId xmlns:p14="http://schemas.microsoft.com/office/powerpoint/2010/main" val="43349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5023" y="847410"/>
            <a:ext cx="7579425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  <a:latin typeface="Arial Black" panose="020B0A04020102020204" pitchFamily="34" charset="0"/>
              </a:rPr>
              <a:t>В каком году произошло это событие?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6583" y="3406400"/>
            <a:ext cx="8309758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7500" dirty="0">
                <a:solidFill>
                  <a:srgbClr val="FF0000"/>
                </a:solidFill>
                <a:latin typeface="Arial Black" panose="020B0A04020102020204" pitchFamily="34" charset="0"/>
              </a:rPr>
              <a:t>1996 г.</a:t>
            </a:r>
          </a:p>
        </p:txBody>
      </p:sp>
    </p:spTree>
    <p:extLst>
      <p:ext uri="{BB962C8B-B14F-4D97-AF65-F5344CB8AC3E}">
        <p14:creationId xmlns:p14="http://schemas.microsoft.com/office/powerpoint/2010/main" val="147282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6722" y="780956"/>
            <a:ext cx="8031050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Сколько тонн  мусора оставляют после себя туристы?</a:t>
            </a:r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7685" y="3283299"/>
            <a:ext cx="6590804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75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780 000 т</a:t>
            </a:r>
            <a:endParaRPr lang="ru-RU" sz="7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4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1263" y="699712"/>
            <a:ext cx="8279781" cy="29084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50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ru-RU" sz="4500" dirty="0">
                <a:solidFill>
                  <a:srgbClr val="002060"/>
                </a:solidFill>
                <a:latin typeface="Arial Black" panose="020B0A04020102020204" pitchFamily="34" charset="0"/>
              </a:rPr>
              <a:t>Сколько икринок</a:t>
            </a:r>
          </a:p>
          <a:p>
            <a:pPr algn="ctr"/>
            <a:r>
              <a:rPr lang="ru-RU" sz="4500" dirty="0">
                <a:solidFill>
                  <a:srgbClr val="002060"/>
                </a:solidFill>
                <a:latin typeface="Arial Black" panose="020B0A04020102020204" pitchFamily="34" charset="0"/>
              </a:rPr>
              <a:t>может отложить эндемик Байкала,</a:t>
            </a:r>
          </a:p>
          <a:p>
            <a:pPr algn="ctr"/>
            <a:r>
              <a:rPr lang="ru-RU" sz="4500" dirty="0">
                <a:solidFill>
                  <a:srgbClr val="002060"/>
                </a:solidFill>
                <a:latin typeface="Arial Black" panose="020B0A04020102020204" pitchFamily="34" charset="0"/>
              </a:rPr>
              <a:t>самка голомянки?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08961" y="3468020"/>
            <a:ext cx="2213264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7500" dirty="0">
                <a:solidFill>
                  <a:srgbClr val="FF0000"/>
                </a:solidFill>
                <a:latin typeface="Arial Black" panose="020B0A040201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3601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4172" y="803333"/>
            <a:ext cx="8130326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 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течение какого времени </a:t>
            </a:r>
            <a:r>
              <a:rPr lang="ru-RU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Байкал </a:t>
            </a:r>
            <a:r>
              <a:rPr lang="ru-RU" sz="4400" dirty="0">
                <a:solidFill>
                  <a:srgbClr val="002060"/>
                </a:solidFill>
                <a:latin typeface="Arial Black" panose="020B0A04020102020204" pitchFamily="34" charset="0"/>
              </a:rPr>
              <a:t>мог бы обеспечивать всех людей Земли </a:t>
            </a:r>
            <a:r>
              <a:rPr lang="ru-RU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водой?</a:t>
            </a:r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9301" y="3409400"/>
            <a:ext cx="5771408" cy="12234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75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12,5 лет</a:t>
            </a:r>
            <a:endParaRPr lang="ru-RU" sz="75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52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1344" y="949093"/>
            <a:ext cx="7117838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4500" dirty="0">
                <a:solidFill>
                  <a:srgbClr val="002060"/>
                </a:solidFill>
                <a:latin typeface="Arial Black" panose="020B0A04020102020204" pitchFamily="34" charset="0"/>
              </a:rPr>
              <a:t>До какой глубины виден диск </a:t>
            </a:r>
            <a:r>
              <a:rPr lang="ru-RU" sz="4500" dirty="0" err="1">
                <a:solidFill>
                  <a:srgbClr val="002060"/>
                </a:solidFill>
                <a:latin typeface="Arial Black" panose="020B0A04020102020204" pitchFamily="34" charset="0"/>
              </a:rPr>
              <a:t>Секки</a:t>
            </a:r>
            <a:endParaRPr lang="ru-RU" sz="45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500" dirty="0">
                <a:solidFill>
                  <a:srgbClr val="002060"/>
                </a:solidFill>
                <a:latin typeface="Arial Black" panose="020B0A04020102020204" pitchFamily="34" charset="0"/>
              </a:rPr>
              <a:t>в Байкале?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494996" y="3380190"/>
            <a:ext cx="38305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7500" dirty="0">
                <a:solidFill>
                  <a:srgbClr val="FF0000"/>
                </a:solidFill>
                <a:latin typeface="Arial Black" panose="020B0A04020102020204" pitchFamily="34" charset="0"/>
              </a:rPr>
              <a:t>40 м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746" y="775016"/>
            <a:ext cx="6635840" cy="373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0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xmlns="" id="{FA866E17-A7A1-476A-97CD-DA83D02B2C70}"/>
              </a:ext>
            </a:extLst>
          </p:cNvPr>
          <p:cNvSpPr/>
          <p:nvPr/>
        </p:nvSpPr>
        <p:spPr>
          <a:xfrm>
            <a:off x="2473013" y="1311101"/>
            <a:ext cx="4582024" cy="228524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agalin" panose="00000500000000000000" pitchFamily="50" charset="0"/>
              </a:rPr>
              <a:t>Прямо </a:t>
            </a:r>
          </a:p>
          <a:p>
            <a:pPr algn="ctr"/>
            <a:r>
              <a:rPr lang="ru-RU" sz="7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Gagalin" panose="00000500000000000000" pitchFamily="50" charset="0"/>
              </a:rPr>
              <a:t>в точку!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3B7B9DE-DAFA-461C-A4C6-D64471BD54C4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75" r="99176">
                        <a14:foregroundMark x1="55495" y1="22572" x2="49451" y2="27034"/>
                        <a14:foregroundMark x1="57418" y1="33333" x2="44505" y2="22835"/>
                        <a14:foregroundMark x1="80220" y1="35696" x2="71154" y2="28609"/>
                        <a14:foregroundMark x1="83791" y1="24147" x2="78571" y2="24934"/>
                        <a14:foregroundMark x1="65934" y1="82677" x2="45055" y2="78478"/>
                        <a14:foregroundMark x1="53297" y1="88189" x2="43956" y2="78478"/>
                        <a14:foregroundMark x1="50824" y1="78215" x2="49176" y2="77690"/>
                        <a14:foregroundMark x1="62363" y1="27034" x2="67857" y2="32021"/>
                        <a14:foregroundMark x1="17308" y1="32283" x2="15385" y2="40945"/>
                        <a14:foregroundMark x1="32967" y1="23097" x2="28571" y2="27822"/>
                        <a14:foregroundMark x1="17308" y1="30184" x2="16758" y2="27559"/>
                        <a14:foregroundMark x1="21978" y1="33071" x2="21703" y2="31759"/>
                        <a14:foregroundMark x1="67033" y1="26509" x2="64835" y2="27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854" y="3325860"/>
            <a:ext cx="1481261" cy="1491287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байкальский водный экологический форум">
            <a:extLst>
              <a:ext uri="{FF2B5EF4-FFF2-40B4-BE49-F238E27FC236}">
                <a16:creationId xmlns:a16="http://schemas.microsoft.com/office/drawing/2014/main" xmlns="" id="{69E79AED-77AA-4A3B-BC5A-9049F1701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70" y="639534"/>
            <a:ext cx="2267633" cy="101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36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72</Words>
  <Application>Microsoft Office PowerPoint</Application>
  <PresentationFormat>Экран (16:9)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матин</cp:lastModifiedBy>
  <cp:revision>18</cp:revision>
  <dcterms:created xsi:type="dcterms:W3CDTF">2018-09-09T09:33:41Z</dcterms:created>
  <dcterms:modified xsi:type="dcterms:W3CDTF">2018-09-20T08:02:34Z</dcterms:modified>
</cp:coreProperties>
</file>