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77" r:id="rId3"/>
    <p:sldId id="256" r:id="rId4"/>
    <p:sldId id="261" r:id="rId5"/>
    <p:sldId id="262" r:id="rId6"/>
    <p:sldId id="264" r:id="rId7"/>
    <p:sldId id="265" r:id="rId8"/>
    <p:sldId id="266" r:id="rId9"/>
    <p:sldId id="275" r:id="rId10"/>
    <p:sldId id="278" r:id="rId11"/>
    <p:sldId id="280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81" y="297943"/>
            <a:ext cx="8578237" cy="626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04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836712"/>
            <a:ext cx="71532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191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857250"/>
            <a:ext cx="7848872" cy="444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055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76672"/>
            <a:ext cx="6096000" cy="531495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68377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С поздравлениями ваш классный руководитель </a:t>
            </a:r>
            <a:r>
              <a:rPr lang="ru-RU" u="sng" dirty="0" err="1" smtClean="0"/>
              <a:t>Айбатирова</a:t>
            </a:r>
            <a:r>
              <a:rPr lang="ru-RU" u="sng" dirty="0" smtClean="0"/>
              <a:t> </a:t>
            </a:r>
            <a:r>
              <a:rPr lang="ru-RU" u="sng" dirty="0" err="1" smtClean="0"/>
              <a:t>Патимат</a:t>
            </a:r>
            <a:r>
              <a:rPr lang="ru-RU" u="sng" dirty="0" smtClean="0"/>
              <a:t> </a:t>
            </a:r>
            <a:r>
              <a:rPr lang="ru-RU" u="sng" dirty="0" err="1"/>
              <a:t>М</a:t>
            </a:r>
            <a:r>
              <a:rPr lang="ru-RU" u="sng" smtClean="0"/>
              <a:t>ухтаровна</a:t>
            </a:r>
            <a:r>
              <a:rPr lang="ru-RU" u="sng" dirty="0" smtClean="0"/>
              <a:t>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17111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52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7667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Наши любимые мальчики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05064"/>
            <a:ext cx="4499992" cy="1584176"/>
          </a:xfrm>
        </p:spPr>
        <p:txBody>
          <a:bodyPr/>
          <a:lstStyle/>
          <a:p>
            <a:r>
              <a:rPr lang="ru-RU" dirty="0" smtClean="0"/>
              <a:t>Все мальчишки </a:t>
            </a:r>
          </a:p>
          <a:p>
            <a:r>
              <a:rPr lang="ru-RU" dirty="0" smtClean="0"/>
              <a:t>в тёмных формах,</a:t>
            </a:r>
          </a:p>
          <a:p>
            <a:r>
              <a:rPr lang="ru-RU" dirty="0" smtClean="0"/>
              <a:t>Шесть уроков, и перемены,</a:t>
            </a:r>
          </a:p>
          <a:p>
            <a:r>
              <a:rPr lang="ru-RU" dirty="0" smtClean="0"/>
              <a:t>А из бед</a:t>
            </a:r>
            <a:r>
              <a:rPr lang="en-US" dirty="0" smtClean="0"/>
              <a:t>:</a:t>
            </a:r>
            <a:r>
              <a:rPr lang="ru-RU" dirty="0" smtClean="0"/>
              <a:t>синяки на коленях.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449" y="3717032"/>
            <a:ext cx="352839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Ильяс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Наш </a:t>
            </a:r>
            <a:r>
              <a:rPr lang="ru-RU" dirty="0"/>
              <a:t>И</a:t>
            </a:r>
            <a:r>
              <a:rPr lang="ru-RU" dirty="0" smtClean="0"/>
              <a:t>льяс щедр, хлебосолен,</a:t>
            </a:r>
          </a:p>
          <a:p>
            <a:pPr>
              <a:buNone/>
            </a:pPr>
            <a:r>
              <a:rPr lang="ru-RU" dirty="0" smtClean="0"/>
              <a:t>Пусть будет он жизнью доволен.</a:t>
            </a:r>
          </a:p>
          <a:p>
            <a:pPr>
              <a:buNone/>
            </a:pPr>
            <a:r>
              <a:rPr lang="ru-RU" dirty="0" smtClean="0"/>
              <a:t>А от горестей всяких- далёк.</a:t>
            </a:r>
          </a:p>
          <a:p>
            <a:pPr>
              <a:buNone/>
            </a:pPr>
            <a:r>
              <a:rPr lang="ru-RU" dirty="0" smtClean="0"/>
              <a:t>Такой вот у нас </a:t>
            </a:r>
            <a:r>
              <a:rPr lang="ru-RU" dirty="0" err="1" smtClean="0"/>
              <a:t>поздравок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19575" y="1490889"/>
            <a:ext cx="4391025" cy="24699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Мага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7776864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Мы хотим поздравить </a:t>
            </a:r>
            <a:r>
              <a:rPr lang="ru-RU" dirty="0"/>
              <a:t>М</a:t>
            </a:r>
            <a:r>
              <a:rPr lang="ru-RU" dirty="0" smtClean="0"/>
              <a:t>агу,</a:t>
            </a:r>
          </a:p>
          <a:p>
            <a:pPr>
              <a:buNone/>
            </a:pPr>
            <a:r>
              <a:rPr lang="ru-RU" dirty="0" smtClean="0"/>
              <a:t>Пожелать ему добра,</a:t>
            </a:r>
          </a:p>
          <a:p>
            <a:pPr>
              <a:buNone/>
            </a:pPr>
            <a:r>
              <a:rPr lang="ru-RU" dirty="0" smtClean="0"/>
              <a:t>Здоровья, радости и счастья,</a:t>
            </a:r>
          </a:p>
          <a:p>
            <a:pPr>
              <a:buNone/>
            </a:pPr>
            <a:r>
              <a:rPr lang="ru-RU" dirty="0" smtClean="0"/>
              <a:t>Любви и света навсегда.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45749" y="2822371"/>
            <a:ext cx="3645023" cy="2265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Мага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3960440" cy="43924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Милый Мага поздравляем</a:t>
            </a:r>
          </a:p>
          <a:p>
            <a:pPr>
              <a:buNone/>
            </a:pPr>
            <a:r>
              <a:rPr lang="ru-RU" dirty="0" smtClean="0"/>
              <a:t>И открытку мы вручаем.</a:t>
            </a:r>
          </a:p>
          <a:p>
            <a:pPr>
              <a:buNone/>
            </a:pPr>
            <a:r>
              <a:rPr lang="ru-RU" dirty="0" smtClean="0"/>
              <a:t>Ты живи всегда в достатке</a:t>
            </a:r>
          </a:p>
          <a:p>
            <a:pPr>
              <a:buNone/>
            </a:pPr>
            <a:r>
              <a:rPr lang="ru-RU" dirty="0" smtClean="0"/>
              <a:t>И держи себя в порядке.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41312" y="1674912"/>
            <a:ext cx="4968551" cy="2864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</a:t>
            </a:r>
            <a:r>
              <a:rPr lang="ru-RU" dirty="0" err="1" smtClean="0"/>
              <a:t>Муталип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3312368" cy="44644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Хотим мы </a:t>
            </a:r>
            <a:r>
              <a:rPr lang="ru-RU" dirty="0" err="1" smtClean="0"/>
              <a:t>Муталипу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Здоровья пожелать</a:t>
            </a:r>
          </a:p>
          <a:p>
            <a:pPr>
              <a:buNone/>
            </a:pPr>
            <a:r>
              <a:rPr lang="ru-RU" dirty="0" smtClean="0"/>
              <a:t>Весёлым быть, и брату</a:t>
            </a:r>
          </a:p>
          <a:p>
            <a:pPr>
              <a:buNone/>
            </a:pPr>
            <a:r>
              <a:rPr lang="ru-RU" dirty="0" smtClean="0"/>
              <a:t>Все книги прочитать.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978863"/>
            <a:ext cx="3384376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Омар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3672408" cy="46085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Хотим Омару пожелать,</a:t>
            </a:r>
          </a:p>
          <a:p>
            <a:pPr>
              <a:buNone/>
            </a:pPr>
            <a:r>
              <a:rPr lang="ru-RU" dirty="0" smtClean="0"/>
              <a:t>Добра и вечного везенья,</a:t>
            </a:r>
          </a:p>
          <a:p>
            <a:pPr>
              <a:buNone/>
            </a:pPr>
            <a:r>
              <a:rPr lang="ru-RU" dirty="0" smtClean="0"/>
              <a:t>И чтобы ты для Родины своей,</a:t>
            </a:r>
          </a:p>
          <a:p>
            <a:pPr>
              <a:buNone/>
            </a:pPr>
            <a:r>
              <a:rPr lang="ru-RU" dirty="0"/>
              <a:t>С</a:t>
            </a:r>
            <a:r>
              <a:rPr lang="ru-RU" dirty="0" smtClean="0"/>
              <a:t>тал защитником примерным.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36207" y="1816521"/>
            <a:ext cx="5040560" cy="2792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072074"/>
            <a:ext cx="8183880" cy="12648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НАШИ МАЛЬЧИКИ</a:t>
            </a:r>
            <a:br>
              <a:rPr lang="ru-RU" dirty="0" smtClean="0"/>
            </a:br>
            <a:r>
              <a:rPr lang="ru-RU" dirty="0" smtClean="0"/>
              <a:t> САМЫЕ ЛУЧШИЕ!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088" y="620688"/>
            <a:ext cx="7272808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119</TotalTime>
  <Words>142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Verdana</vt:lpstr>
      <vt:lpstr>Wingdings 2</vt:lpstr>
      <vt:lpstr>Аспект</vt:lpstr>
      <vt:lpstr>Презентация PowerPoint</vt:lpstr>
      <vt:lpstr>Презентация PowerPoint</vt:lpstr>
      <vt:lpstr>Наши любимые мальчики</vt:lpstr>
      <vt:lpstr>Наш Ильяс</vt:lpstr>
      <vt:lpstr>Наш Мага</vt:lpstr>
      <vt:lpstr>Наш Мага</vt:lpstr>
      <vt:lpstr>Наш Муталип</vt:lpstr>
      <vt:lpstr>Наш Омар</vt:lpstr>
      <vt:lpstr>НАШИ МАЛЬЧИКИ  САМЫЕ ЛУЧШИЕ!</vt:lpstr>
      <vt:lpstr>Презентация PowerPoint</vt:lpstr>
      <vt:lpstr>Презентация PowerPoint</vt:lpstr>
      <vt:lpstr>С поздравлениями ваш классный руководитель Айбатирова Патимат Мухтаровна.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любимые мальчики</dc:title>
  <dc:creator>User</dc:creator>
  <cp:lastModifiedBy>real</cp:lastModifiedBy>
  <cp:revision>22</cp:revision>
  <dcterms:created xsi:type="dcterms:W3CDTF">2015-02-27T15:09:13Z</dcterms:created>
  <dcterms:modified xsi:type="dcterms:W3CDTF">2019-12-01T12:52:25Z</dcterms:modified>
</cp:coreProperties>
</file>