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67" r:id="rId5"/>
    <p:sldId id="268" r:id="rId6"/>
    <p:sldId id="269" r:id="rId7"/>
    <p:sldId id="270" r:id="rId8"/>
    <p:sldId id="271" r:id="rId9"/>
    <p:sldId id="273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8C905-2AE4-4B0B-B619-FF76B750796C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A36E5-F8D6-434C-8EC5-4647CE28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t="-52000" b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{98501558-2602-45D0-A193-A8C1E8F41D93}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7205" t="6004" r="7779" b="8739"/>
          <a:stretch>
            <a:fillRect/>
          </a:stretch>
        </p:blipFill>
        <p:spPr>
          <a:xfrm>
            <a:off x="4572000" y="0"/>
            <a:ext cx="4036750" cy="4857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44244" y="5085184"/>
            <a:ext cx="72555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>Антон Павлович Чехов</a:t>
            </a:r>
            <a:endParaRPr lang="ru-RU" sz="4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{0CDA8493-09CE-4428-9AB6-62D4782D682A}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632848" cy="18158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каждый человек на куске земли своей сделал бы всё, что он может, как прекрасна была бы земля наша!»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А.П.Чехов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83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{0CDA8493-09CE-4428-9AB6-62D4782D682A}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971600" y="2428868"/>
            <a:ext cx="7776864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каждый человек на куске земли своей сделал бы всё, что он может, как прекрасна была бы земля наша!»</a:t>
            </a:r>
          </a:p>
          <a:p>
            <a:pPr algn="r"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А.П.Чехов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Действенная доброта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288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Благодаря Чехову в Москве был создан первый народный дом с читальней, театром.</a:t>
            </a:r>
          </a:p>
        </p:txBody>
      </p:sp>
      <p:pic>
        <p:nvPicPr>
          <p:cNvPr id="3074" name="Picture 2" descr="F:\рисунки\4-libr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252532"/>
            <a:ext cx="5572164" cy="3301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Действенная доброта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Чехов построил недалеко от Москвы три школы для крестьянских детей.</a:t>
            </a:r>
          </a:p>
        </p:txBody>
      </p:sp>
      <p:pic>
        <p:nvPicPr>
          <p:cNvPr id="2050" name="Picture 2" descr="F:\рисунки\0017-029-Melikhovskaja-shkola.jpg"/>
          <p:cNvPicPr>
            <a:picLocks noChangeAspect="1" noChangeArrowheads="1"/>
          </p:cNvPicPr>
          <p:nvPr/>
        </p:nvPicPr>
        <p:blipFill>
          <a:blip r:embed="rId3" cstate="print"/>
          <a:srcRect l="4725" t="9023" r="1721" b="5262"/>
          <a:stretch>
            <a:fillRect/>
          </a:stretch>
        </p:blipFill>
        <p:spPr bwMode="auto">
          <a:xfrm>
            <a:off x="642910" y="3429000"/>
            <a:ext cx="7816821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Действенная доброта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Чехов лечит крестьян бесплатно, открывает свою больницу для бедных.</a:t>
            </a:r>
          </a:p>
        </p:txBody>
      </p:sp>
      <p:pic>
        <p:nvPicPr>
          <p:cNvPr id="1026" name="Picture 2" descr="F:\рисунки\0b0b2ad62a1cef80cee8fed49da639d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786058"/>
            <a:ext cx="51911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рисунки\633ff863fe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14818"/>
            <a:ext cx="3619193" cy="25003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Действенная доброта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Чехов поехал на остров Сахалин, за тысячи вёрст с единственной целью – принести хоть какое-нибудь облегчение отверженным людям, каторжникам, которые жили в то время на острове.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рисунки\0002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09068"/>
            <a:ext cx="4281486" cy="242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Действенная доброта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Чехов открыл в Таганроге общественную библиотеку, пожертвовав для нее больше 2000 томов своих собственных книг.</a:t>
            </a:r>
          </a:p>
        </p:txBody>
      </p:sp>
      <p:pic>
        <p:nvPicPr>
          <p:cNvPr id="4" name="Рисунок 3" descr="кинигэ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4071942"/>
            <a:ext cx="2895600" cy="2157984"/>
          </a:xfrm>
          <a:prstGeom prst="rect">
            <a:avLst/>
          </a:prstGeom>
        </p:spPr>
      </p:pic>
      <p:pic>
        <p:nvPicPr>
          <p:cNvPr id="5" name="Рисунок 4" descr="книг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4357694"/>
            <a:ext cx="3019425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{98501558-2602-45D0-A193-A8C1E8F41D93}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7205" t="6004" r="7779" b="8739"/>
          <a:stretch>
            <a:fillRect/>
          </a:stretch>
        </p:blipFill>
        <p:spPr>
          <a:xfrm>
            <a:off x="428596" y="214290"/>
            <a:ext cx="2612015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40612" y="259352"/>
            <a:ext cx="5817668" cy="3166824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3600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«Если каждый человек на куске земли своей сделал бы всё, что он может, как прекрасна была бы земля наша!»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3357562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вас особенно заинтересовало в личности Чехова?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4572008"/>
            <a:ext cx="6278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Какими качествами он обладал?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357826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Чему бы вам хотелось поучиться у Чехова?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59352"/>
            <a:ext cx="8606760" cy="1940957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3600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«Если каждый человек на куске земли своей сделал бы всё, что он может, как прекрасна была бы земля наша!»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852937"/>
            <a:ext cx="8229600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2017 год – год 100-летнего юбилея нашей школы. Что можно сделать в школе, чтобы сделать ее прекраснее, лучше?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6956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233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Действенная доброта</vt:lpstr>
      <vt:lpstr>Действенная доброта</vt:lpstr>
      <vt:lpstr>Действенная доброта</vt:lpstr>
      <vt:lpstr>Действенная доброта</vt:lpstr>
      <vt:lpstr>Действенная доброта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</cp:lastModifiedBy>
  <cp:revision>11</cp:revision>
  <dcterms:created xsi:type="dcterms:W3CDTF">2010-04-22T01:19:39Z</dcterms:created>
  <dcterms:modified xsi:type="dcterms:W3CDTF">2017-01-15T15:19:34Z</dcterms:modified>
</cp:coreProperties>
</file>