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7" r:id="rId2"/>
    <p:sldId id="258" r:id="rId3"/>
    <p:sldId id="260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594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655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800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090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297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259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060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78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89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944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37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229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387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274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30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616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154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2FFB779-270B-4192-84BA-A697F48306DC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18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A515F2-0B06-4A58-8741-46AE3BEE8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5" y="981075"/>
            <a:ext cx="4232275" cy="908886"/>
          </a:xfrm>
        </p:spPr>
        <p:txBody>
          <a:bodyPr>
            <a:normAutofit fontScale="90000"/>
          </a:bodyPr>
          <a:lstStyle/>
          <a:p>
            <a:r>
              <a:rPr lang="ru-RU" sz="2400" i="1" dirty="0" err="1">
                <a:solidFill>
                  <a:srgbClr val="702017"/>
                </a:solidFill>
                <a:cs typeface="Calibri Light"/>
              </a:rPr>
              <a:t>An</a:t>
            </a:r>
            <a:r>
              <a:rPr lang="ru-RU" sz="2400" i="1" dirty="0">
                <a:solidFill>
                  <a:srgbClr val="702017"/>
                </a:solidFill>
                <a:cs typeface="Calibri Light"/>
              </a:rPr>
              <a:t> </a:t>
            </a:r>
            <a:r>
              <a:rPr lang="ru-RU" sz="2400" i="1" dirty="0" err="1">
                <a:solidFill>
                  <a:srgbClr val="702017"/>
                </a:solidFill>
                <a:cs typeface="Calibri Light"/>
              </a:rPr>
              <a:t>amazing</a:t>
            </a:r>
            <a:r>
              <a:rPr lang="ru-RU" sz="2400" i="1" dirty="0">
                <a:solidFill>
                  <a:srgbClr val="702017"/>
                </a:solidFill>
                <a:cs typeface="Calibri Light"/>
              </a:rPr>
              <a:t> </a:t>
            </a:r>
            <a:r>
              <a:rPr lang="ru-RU" sz="2400" i="1" dirty="0" err="1">
                <a:solidFill>
                  <a:srgbClr val="702017"/>
                </a:solidFill>
                <a:cs typeface="Calibri Light"/>
              </a:rPr>
              <a:t>place</a:t>
            </a:r>
            <a:r>
              <a:rPr lang="ru-RU" sz="2400" i="1" dirty="0">
                <a:solidFill>
                  <a:srgbClr val="702017"/>
                </a:solidFill>
                <a:cs typeface="Calibri Light"/>
              </a:rPr>
              <a:t> </a:t>
            </a:r>
            <a:r>
              <a:rPr lang="ru-RU" sz="2400" i="1" dirty="0" err="1">
                <a:solidFill>
                  <a:srgbClr val="702017"/>
                </a:solidFill>
                <a:cs typeface="Calibri Light"/>
              </a:rPr>
              <a:t>in</a:t>
            </a:r>
            <a:r>
              <a:rPr lang="ru-RU" sz="2400" i="1" dirty="0">
                <a:solidFill>
                  <a:srgbClr val="702017"/>
                </a:solidFill>
                <a:cs typeface="Calibri Light"/>
              </a:rPr>
              <a:t> </a:t>
            </a:r>
            <a:r>
              <a:rPr lang="ru-RU" sz="2400" i="1" dirty="0" err="1">
                <a:solidFill>
                  <a:srgbClr val="702017"/>
                </a:solidFill>
                <a:cs typeface="Calibri Light"/>
              </a:rPr>
              <a:t>my</a:t>
            </a:r>
            <a:r>
              <a:rPr lang="ru-RU" sz="2400" i="1" dirty="0">
                <a:solidFill>
                  <a:srgbClr val="702017"/>
                </a:solidFill>
                <a:cs typeface="Calibri Light"/>
              </a:rPr>
              <a:t> </a:t>
            </a:r>
            <a:r>
              <a:rPr lang="ru-RU" sz="2400" i="1" dirty="0" err="1">
                <a:solidFill>
                  <a:srgbClr val="702017"/>
                </a:solidFill>
                <a:cs typeface="Calibri Light"/>
              </a:rPr>
              <a:t>country</a:t>
            </a:r>
            <a:r>
              <a:rPr lang="en-US" dirty="0">
                <a:latin typeface="+mj-ea"/>
                <a:cs typeface="+mj-ea"/>
              </a:rPr>
              <a:t/>
            </a:r>
            <a:br>
              <a:rPr lang="en-US" dirty="0">
                <a:latin typeface="+mj-ea"/>
                <a:cs typeface="+mj-ea"/>
              </a:rPr>
            </a:br>
            <a:r>
              <a:rPr lang="ru-RU" sz="3600" b="1" dirty="0" err="1">
                <a:solidFill>
                  <a:srgbClr val="702017"/>
                </a:solidFill>
                <a:cs typeface="Calibri Light"/>
              </a:rPr>
              <a:t>Baikal</a:t>
            </a:r>
            <a:r>
              <a:rPr lang="ru-RU" b="1" dirty="0">
                <a:solidFill>
                  <a:srgbClr val="702017"/>
                </a:solidFill>
                <a:cs typeface="Calibri Light"/>
              </a:rPr>
              <a:t>, </a:t>
            </a:r>
            <a:r>
              <a:rPr lang="ru-RU" sz="3600" b="1" dirty="0" err="1">
                <a:solidFill>
                  <a:srgbClr val="702017"/>
                </a:solidFill>
                <a:cs typeface="Calibri Light"/>
              </a:rPr>
              <a:t>Buryatia</a:t>
            </a:r>
            <a:r>
              <a:rPr lang="ru-RU" b="1" dirty="0">
                <a:solidFill>
                  <a:srgbClr val="702017"/>
                </a:solidFill>
                <a:cs typeface="Calibri Light"/>
              </a:rPr>
              <a:t>, </a:t>
            </a:r>
            <a:r>
              <a:rPr lang="ru-RU" sz="3600" b="1" dirty="0" err="1">
                <a:solidFill>
                  <a:srgbClr val="702017"/>
                </a:solidFill>
                <a:cs typeface="Calibri Light"/>
              </a:rPr>
              <a:t>Russia</a:t>
            </a:r>
            <a:endParaRPr lang="ru-RU" sz="3600">
              <a:solidFill>
                <a:srgbClr val="702017"/>
              </a:solidFill>
              <a:cs typeface="Calibri Light"/>
            </a:endParaRPr>
          </a:p>
        </p:txBody>
      </p:sp>
      <p:pic>
        <p:nvPicPr>
          <p:cNvPr id="5" name="Рисунок 5" descr="Изображение выглядит как внешний, небо, вода, гор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C0CFDE5B-2B0B-4148-B9B3-DA246D5EB1B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6418" r="26418"/>
          <a:stretch/>
        </p:blipFill>
        <p:spPr>
          <a:xfrm>
            <a:off x="4692650" y="415090"/>
            <a:ext cx="7294563" cy="5650748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180B686-E121-43B6-A772-C4C95A3A85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8150" y="2057400"/>
            <a:ext cx="3902160" cy="430847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Baikal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is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a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deepest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lake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in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 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Russia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. 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It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is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the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 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cleanest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 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lake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, 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between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 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the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 </a:t>
            </a:r>
            <a:r>
              <a:rPr lang="ru-RU" sz="2400" b="1" i="1" dirty="0" err="1">
                <a:solidFill>
                  <a:srgbClr val="A93023"/>
                </a:solidFill>
                <a:latin typeface="Consolas"/>
                <a:cs typeface="Latha"/>
              </a:rPr>
              <a:t>Irkutsk</a:t>
            </a:r>
            <a:r>
              <a:rPr lang="ru-RU" sz="2400" b="1" i="1" dirty="0">
                <a:solidFill>
                  <a:srgbClr val="A93023"/>
                </a:solidFill>
                <a:latin typeface="Consolas"/>
                <a:cs typeface="Latha"/>
              </a:rPr>
              <a:t> </a:t>
            </a:r>
            <a:r>
              <a:rPr lang="ru-RU" sz="2400" b="1" i="1" dirty="0" err="1">
                <a:solidFill>
                  <a:srgbClr val="A93023"/>
                </a:solidFill>
                <a:latin typeface="Consolas"/>
                <a:cs typeface="Latha"/>
              </a:rPr>
              <a:t>region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 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and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 </a:t>
            </a:r>
            <a:r>
              <a:rPr lang="ru-RU" sz="2400" b="1" i="1" dirty="0" err="1">
                <a:solidFill>
                  <a:srgbClr val="A93023"/>
                </a:solidFill>
                <a:latin typeface="Consolas"/>
                <a:cs typeface="Latha"/>
              </a:rPr>
              <a:t>Buryatia</a:t>
            </a:r>
            <a:r>
              <a:rPr lang="ru-RU" sz="2400" b="1" i="1" dirty="0">
                <a:solidFill>
                  <a:srgbClr val="A93023"/>
                </a:solidFill>
                <a:latin typeface="Consolas"/>
                <a:cs typeface="Latha"/>
              </a:rPr>
              <a:t> </a:t>
            </a:r>
            <a:r>
              <a:rPr lang="ru-RU" sz="2400" b="1" i="1" dirty="0" err="1" smtClean="0">
                <a:solidFill>
                  <a:srgbClr val="A93023"/>
                </a:solidFill>
                <a:latin typeface="Consolas"/>
                <a:cs typeface="Latha"/>
              </a:rPr>
              <a:t>Re</a:t>
            </a:r>
            <a:r>
              <a:rPr lang="en-US" sz="2400" b="1" i="1" dirty="0" err="1" smtClean="0">
                <a:solidFill>
                  <a:srgbClr val="A93023"/>
                </a:solidFill>
                <a:latin typeface="Consolas"/>
                <a:cs typeface="Latha"/>
              </a:rPr>
              <a:t>publ</a:t>
            </a:r>
            <a:r>
              <a:rPr lang="ru-RU" sz="2400" b="1" i="1" dirty="0" err="1" smtClean="0">
                <a:solidFill>
                  <a:srgbClr val="A93023"/>
                </a:solidFill>
                <a:latin typeface="Consolas"/>
                <a:cs typeface="Latha"/>
              </a:rPr>
              <a:t>ic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.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It's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a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great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place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to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visit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 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because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this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is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a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very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well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place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to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swim</a:t>
            </a:r>
            <a:r>
              <a:rPr lang="ru-RU" sz="2400" dirty="0">
                <a:solidFill>
                  <a:srgbClr val="A93023"/>
                </a:solidFill>
                <a:latin typeface="Consolas"/>
                <a:cs typeface="Latha"/>
              </a:rPr>
              <a:t> </a:t>
            </a:r>
            <a:r>
              <a:rPr lang="ru-RU" sz="2400" dirty="0" err="1">
                <a:solidFill>
                  <a:srgbClr val="A93023"/>
                </a:solidFill>
                <a:latin typeface="Consolas"/>
                <a:cs typeface="Latha"/>
              </a:rPr>
              <a:t>and</a:t>
            </a:r>
            <a:r>
              <a:rPr lang="ru-RU" sz="2400" dirty="0">
                <a:solidFill>
                  <a:srgbClr val="A93023"/>
                </a:solidFill>
                <a:latin typeface="Cambria"/>
                <a:cs typeface="Latha"/>
              </a:rPr>
              <a:t> </a:t>
            </a:r>
            <a:r>
              <a:rPr lang="en" sz="2400" dirty="0">
                <a:solidFill>
                  <a:srgbClr val="A93023"/>
                </a:solidFill>
                <a:latin typeface="Consolas"/>
                <a:cs typeface="Latha"/>
              </a:rPr>
              <a:t>a sacred place where you can </a:t>
            </a:r>
            <a:r>
              <a:rPr lang="en" sz="2400" dirty="0" smtClean="0">
                <a:solidFill>
                  <a:srgbClr val="A93023"/>
                </a:solidFill>
                <a:latin typeface="Consolas"/>
                <a:cs typeface="Latha"/>
              </a:rPr>
              <a:t>clean </a:t>
            </a:r>
            <a:r>
              <a:rPr lang="en" sz="2400" dirty="0">
                <a:solidFill>
                  <a:srgbClr val="A93023"/>
                </a:solidFill>
                <a:latin typeface="Consolas"/>
                <a:cs typeface="Latha"/>
              </a:rPr>
              <a:t>yourself from bad energy.</a:t>
            </a:r>
            <a:endParaRPr lang="ru-RU" sz="2400" dirty="0">
              <a:solidFill>
                <a:srgbClr val="A93023"/>
              </a:solidFill>
              <a:latin typeface="Consolas"/>
              <a:cs typeface="Latha"/>
            </a:endParaRPr>
          </a:p>
        </p:txBody>
      </p:sp>
    </p:spTree>
    <p:extLst>
      <p:ext uri="{BB962C8B-B14F-4D97-AF65-F5344CB8AC3E}">
        <p14:creationId xmlns:p14="http://schemas.microsoft.com/office/powerpoint/2010/main" val="3572336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 descr="Изображение выглядит как дерево, дорога, трава, внеш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8C076FE5-CB71-4418-954E-7BD309A0987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13795" r="13795"/>
          <a:stretch/>
        </p:blipFill>
        <p:spPr>
          <a:xfrm>
            <a:off x="336550" y="212725"/>
            <a:ext cx="6078538" cy="6302375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5BD4332-00F9-424F-8747-97E8AD7A86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04013" y="725488"/>
            <a:ext cx="4808537" cy="5047164"/>
          </a:xfrm>
        </p:spPr>
        <p:txBody>
          <a:bodyPr>
            <a:normAutofit/>
          </a:bodyPr>
          <a:lstStyle/>
          <a:p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best</a:t>
            </a:r>
            <a:r>
              <a:rPr lang="ru-RU" sz="2400" dirty="0"/>
              <a:t> </a:t>
            </a:r>
            <a:r>
              <a:rPr lang="ru-RU" sz="2400" dirty="0" err="1"/>
              <a:t>time</a:t>
            </a:r>
            <a:r>
              <a:rPr lang="ru-RU" sz="2400" dirty="0"/>
              <a:t> </a:t>
            </a:r>
            <a:r>
              <a:rPr lang="ru-RU" sz="2400" dirty="0" err="1"/>
              <a:t>to</a:t>
            </a:r>
            <a:r>
              <a:rPr lang="ru-RU" sz="2400" dirty="0"/>
              <a:t> </a:t>
            </a:r>
            <a:r>
              <a:rPr lang="ru-RU" sz="2400" dirty="0" err="1"/>
              <a:t>visit</a:t>
            </a:r>
            <a:r>
              <a:rPr lang="ru-RU" sz="2400" dirty="0"/>
              <a:t> </a:t>
            </a:r>
            <a:r>
              <a:rPr lang="ru-RU" sz="2400" dirty="0" err="1"/>
              <a:t>Baikal</a:t>
            </a:r>
            <a:r>
              <a:rPr lang="ru-RU" sz="2400" dirty="0"/>
              <a:t> </a:t>
            </a:r>
            <a:r>
              <a:rPr lang="ru-RU" sz="2400" dirty="0" err="1"/>
              <a:t>is</a:t>
            </a:r>
            <a:r>
              <a:rPr lang="ru-RU" sz="2400" dirty="0"/>
              <a:t> </a:t>
            </a:r>
            <a:r>
              <a:rPr lang="ru-RU" sz="2400" dirty="0" err="1"/>
              <a:t>in</a:t>
            </a:r>
            <a:r>
              <a:rPr lang="ru-RU" sz="2400" dirty="0"/>
              <a:t> </a:t>
            </a:r>
            <a:r>
              <a:rPr lang="en-US" sz="2400" dirty="0" err="1"/>
              <a:t>A</a:t>
            </a:r>
            <a:r>
              <a:rPr lang="ru-RU" sz="2400" dirty="0" err="1" smtClean="0"/>
              <a:t>ugust</a:t>
            </a:r>
            <a:r>
              <a:rPr lang="ru-RU" sz="2400" dirty="0" smtClean="0"/>
              <a:t> </a:t>
            </a:r>
            <a:r>
              <a:rPr lang="ru-RU" sz="2400" dirty="0" err="1"/>
              <a:t>because</a:t>
            </a:r>
            <a:r>
              <a:rPr lang="ru-RU" sz="2400" dirty="0"/>
              <a:t> </a:t>
            </a:r>
            <a:r>
              <a:rPr lang="en" sz="2400" dirty="0">
                <a:latin typeface="Corbel"/>
              </a:rPr>
              <a:t>the water in the lake becomes warm only in </a:t>
            </a:r>
            <a:r>
              <a:rPr lang="en" sz="2400" dirty="0" smtClean="0">
                <a:latin typeface="Corbel"/>
              </a:rPr>
              <a:t>August</a:t>
            </a:r>
            <a:r>
              <a:rPr lang="en" sz="2400" dirty="0">
                <a:latin typeface="Corbel"/>
              </a:rPr>
              <a:t>.</a:t>
            </a:r>
          </a:p>
          <a:p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best</a:t>
            </a:r>
            <a:r>
              <a:rPr lang="ru-RU" sz="2400" dirty="0"/>
              <a:t> </a:t>
            </a:r>
            <a:r>
              <a:rPr lang="ru-RU" sz="2400" dirty="0" err="1"/>
              <a:t>way</a:t>
            </a:r>
            <a:r>
              <a:rPr lang="ru-RU" sz="2400" dirty="0"/>
              <a:t> </a:t>
            </a:r>
            <a:r>
              <a:rPr lang="ru-RU" sz="2400" dirty="0" err="1"/>
              <a:t>to</a:t>
            </a:r>
            <a:r>
              <a:rPr lang="ru-RU" sz="2400" dirty="0"/>
              <a:t> </a:t>
            </a:r>
            <a:r>
              <a:rPr lang="ru-RU" sz="2400" dirty="0" err="1"/>
              <a:t>get</a:t>
            </a:r>
            <a:r>
              <a:rPr lang="ru-RU" sz="2400" dirty="0"/>
              <a:t> </a:t>
            </a:r>
            <a:r>
              <a:rPr lang="ru-RU" sz="2400" dirty="0" err="1"/>
              <a:t>there</a:t>
            </a:r>
            <a:r>
              <a:rPr lang="ru-RU" sz="2400" dirty="0"/>
              <a:t> </a:t>
            </a:r>
            <a:r>
              <a:rPr lang="ru-RU" sz="2400" dirty="0" err="1"/>
              <a:t>is</a:t>
            </a:r>
            <a:r>
              <a:rPr lang="ru-RU" sz="2400" dirty="0"/>
              <a:t> </a:t>
            </a:r>
            <a:r>
              <a:rPr lang="ru-RU" sz="2400" dirty="0" err="1"/>
              <a:t>by</a:t>
            </a:r>
            <a:r>
              <a:rPr lang="ru-RU" sz="2400" dirty="0"/>
              <a:t> </a:t>
            </a:r>
            <a:r>
              <a:rPr lang="ru-RU" sz="2400" dirty="0" err="1"/>
              <a:t>car</a:t>
            </a:r>
            <a:r>
              <a:rPr lang="ru-RU" sz="2400" dirty="0"/>
              <a:t>, </a:t>
            </a:r>
            <a:r>
              <a:rPr lang="ru-RU" sz="2400" dirty="0" err="1"/>
              <a:t>but</a:t>
            </a:r>
            <a:r>
              <a:rPr lang="ru-RU" sz="2400" dirty="0"/>
              <a:t> </a:t>
            </a:r>
            <a:r>
              <a:rPr lang="ru-RU" sz="2400" dirty="0" err="1"/>
              <a:t>if</a:t>
            </a:r>
            <a:r>
              <a:rPr lang="ru-RU" sz="2400" dirty="0"/>
              <a:t> </a:t>
            </a:r>
            <a:r>
              <a:rPr lang="ru-RU" sz="2400" dirty="0" err="1"/>
              <a:t>you</a:t>
            </a:r>
            <a:r>
              <a:rPr lang="ru-RU" sz="2400" dirty="0"/>
              <a:t> </a:t>
            </a:r>
            <a:r>
              <a:rPr lang="ru-RU" sz="2400" dirty="0" err="1"/>
              <a:t>want</a:t>
            </a:r>
            <a:r>
              <a:rPr lang="ru-RU" sz="2400" dirty="0"/>
              <a:t> </a:t>
            </a:r>
            <a:r>
              <a:rPr lang="ru-RU" sz="2400" dirty="0" err="1"/>
              <a:t>to</a:t>
            </a:r>
            <a:r>
              <a:rPr lang="ru-RU" sz="2400" dirty="0"/>
              <a:t> </a:t>
            </a:r>
            <a:r>
              <a:rPr lang="ru-RU" sz="2400" dirty="0" err="1"/>
              <a:t>go</a:t>
            </a:r>
            <a:r>
              <a:rPr lang="ru-RU" sz="2400" dirty="0"/>
              <a:t> </a:t>
            </a:r>
            <a:r>
              <a:rPr lang="ru-RU" sz="2400" dirty="0" err="1"/>
              <a:t>there</a:t>
            </a:r>
            <a:r>
              <a:rPr lang="ru-RU" sz="2400" dirty="0"/>
              <a:t> </a:t>
            </a:r>
            <a:r>
              <a:rPr lang="ru-RU" sz="2400" dirty="0" err="1"/>
              <a:t>with</a:t>
            </a:r>
            <a:r>
              <a:rPr lang="ru-RU" sz="2400" dirty="0"/>
              <a:t> </a:t>
            </a:r>
            <a:r>
              <a:rPr lang="ru-RU" sz="2400" dirty="0" err="1"/>
              <a:t>your</a:t>
            </a:r>
            <a:r>
              <a:rPr lang="ru-RU" sz="2400" dirty="0"/>
              <a:t> </a:t>
            </a:r>
            <a:r>
              <a:rPr lang="ru-RU" sz="2400" dirty="0" err="1"/>
              <a:t>friend</a:t>
            </a:r>
            <a:r>
              <a:rPr lang="ru-RU" sz="2400" dirty="0"/>
              <a:t>, </a:t>
            </a:r>
            <a:r>
              <a:rPr lang="ru-RU" sz="2400" dirty="0" err="1"/>
              <a:t>you</a:t>
            </a:r>
            <a:r>
              <a:rPr lang="ru-RU" sz="2400" dirty="0"/>
              <a:t> </a:t>
            </a:r>
            <a:r>
              <a:rPr lang="ru-RU" sz="2400" dirty="0" err="1"/>
              <a:t>can</a:t>
            </a:r>
            <a:r>
              <a:rPr lang="ru-RU" sz="2400" dirty="0"/>
              <a:t> </a:t>
            </a:r>
            <a:r>
              <a:rPr lang="ru-RU" sz="2400" dirty="0" err="1"/>
              <a:t>get</a:t>
            </a:r>
            <a:r>
              <a:rPr lang="ru-RU" sz="2400" dirty="0"/>
              <a:t> </a:t>
            </a:r>
            <a:r>
              <a:rPr lang="ru-RU" sz="2400" dirty="0" err="1"/>
              <a:t>on</a:t>
            </a:r>
            <a:r>
              <a:rPr lang="ru-RU" sz="2400" dirty="0"/>
              <a:t> </a:t>
            </a:r>
            <a:r>
              <a:rPr lang="ru-RU" sz="2400" dirty="0" err="1"/>
              <a:t>cycles</a:t>
            </a:r>
            <a:r>
              <a:rPr lang="ru-RU" sz="2400" dirty="0"/>
              <a:t>, </a:t>
            </a:r>
            <a:r>
              <a:rPr lang="ru-RU" sz="2400" dirty="0" err="1"/>
              <a:t>motobike</a:t>
            </a:r>
            <a:r>
              <a:rPr lang="ru-RU" sz="2400" dirty="0"/>
              <a:t> </a:t>
            </a:r>
            <a:r>
              <a:rPr lang="ru-RU" sz="2400" dirty="0" err="1"/>
              <a:t>and</a:t>
            </a:r>
            <a:r>
              <a:rPr lang="ru-RU" sz="2400" dirty="0"/>
              <a:t> </a:t>
            </a:r>
            <a:r>
              <a:rPr lang="ru-RU" sz="2400" dirty="0" err="1"/>
              <a:t>more</a:t>
            </a:r>
            <a:r>
              <a:rPr lang="ru-RU" sz="2400" dirty="0"/>
              <a:t> </a:t>
            </a:r>
            <a:r>
              <a:rPr lang="ru-RU" sz="2400" dirty="0" err="1"/>
              <a:t>another</a:t>
            </a:r>
            <a:r>
              <a:rPr lang="ru-RU" sz="2400" dirty="0"/>
              <a:t> </a:t>
            </a:r>
            <a:r>
              <a:rPr lang="ru-RU" sz="2400" dirty="0" err="1"/>
              <a:t>ways</a:t>
            </a:r>
            <a:r>
              <a:rPr lang="ru-RU" sz="2400" dirty="0"/>
              <a:t>...</a:t>
            </a:r>
          </a:p>
          <a:p>
            <a:endParaRPr lang="ru-RU" sz="2400" dirty="0"/>
          </a:p>
          <a:p>
            <a:r>
              <a:rPr lang="en-US" sz="2400" dirty="0" smtClean="0"/>
              <a:t>Do </a:t>
            </a:r>
            <a:r>
              <a:rPr lang="ru-RU" sz="2400" dirty="0" err="1" smtClean="0"/>
              <a:t>you</a:t>
            </a:r>
            <a:r>
              <a:rPr lang="ru-RU" sz="2400" dirty="0" smtClean="0"/>
              <a:t> </a:t>
            </a:r>
            <a:r>
              <a:rPr lang="ru-RU" sz="2400" dirty="0" err="1"/>
              <a:t>want</a:t>
            </a:r>
            <a:r>
              <a:rPr lang="ru-RU" sz="2400" dirty="0"/>
              <a:t> </a:t>
            </a:r>
            <a:r>
              <a:rPr lang="ru-RU" sz="2400" dirty="0" err="1"/>
              <a:t>to</a:t>
            </a:r>
            <a:r>
              <a:rPr lang="ru-RU" sz="2400" dirty="0"/>
              <a:t> </a:t>
            </a:r>
            <a:r>
              <a:rPr lang="ru-RU" sz="2400" dirty="0" err="1"/>
              <a:t>go</a:t>
            </a:r>
            <a:r>
              <a:rPr lang="ru-RU" sz="2400" dirty="0"/>
              <a:t> </a:t>
            </a:r>
            <a:r>
              <a:rPr lang="ru-RU" sz="2400" dirty="0" err="1"/>
              <a:t>to</a:t>
            </a:r>
            <a:r>
              <a:rPr lang="ru-RU" sz="2400" dirty="0"/>
              <a:t> </a:t>
            </a:r>
            <a:r>
              <a:rPr lang="ru-RU" sz="2400" dirty="0" err="1"/>
              <a:t>Baikal</a:t>
            </a:r>
            <a:r>
              <a:rPr lang="ru-RU" sz="2400" dirty="0"/>
              <a:t> </a:t>
            </a:r>
            <a:r>
              <a:rPr lang="ru-RU" sz="2400" dirty="0" err="1"/>
              <a:t>all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</a:t>
            </a:r>
            <a:r>
              <a:rPr lang="ru-RU" sz="2400" dirty="0" err="1"/>
              <a:t>same</a:t>
            </a:r>
            <a:r>
              <a:rPr lang="ru-RU" sz="2400" dirty="0"/>
              <a:t>? </a:t>
            </a:r>
            <a:r>
              <a:rPr lang="ru-RU" sz="2400" dirty="0" err="1"/>
              <a:t>Could</a:t>
            </a:r>
            <a:r>
              <a:rPr lang="ru-RU" sz="2400" dirty="0"/>
              <a:t> </a:t>
            </a:r>
            <a:r>
              <a:rPr lang="ru-RU" sz="2400" dirty="0" err="1"/>
              <a:t>you</a:t>
            </a:r>
            <a:r>
              <a:rPr lang="ru-RU" sz="2400" dirty="0"/>
              <a:t> </a:t>
            </a:r>
            <a:r>
              <a:rPr lang="ru-RU" sz="2400" dirty="0" err="1"/>
              <a:t>come</a:t>
            </a:r>
            <a:r>
              <a:rPr lang="ru-RU" sz="2400" dirty="0"/>
              <a:t> </a:t>
            </a:r>
            <a:r>
              <a:rPr lang="ru-RU" sz="2400" dirty="0" err="1"/>
              <a:t>and</a:t>
            </a:r>
            <a:r>
              <a:rPr lang="ru-RU" sz="2400" dirty="0"/>
              <a:t> </a:t>
            </a:r>
            <a:r>
              <a:rPr lang="ru-RU" sz="2400" dirty="0" err="1"/>
              <a:t>see</a:t>
            </a:r>
            <a:r>
              <a:rPr lang="ru-RU" sz="2400" dirty="0"/>
              <a:t> </a:t>
            </a:r>
            <a:r>
              <a:rPr lang="ru-RU" sz="2400" dirty="0" err="1"/>
              <a:t>us</a:t>
            </a:r>
            <a:r>
              <a:rPr lang="ru-RU" sz="2400" dirty="0"/>
              <a:t>, </a:t>
            </a:r>
            <a:r>
              <a:rPr lang="ru-RU" sz="2400" dirty="0" err="1"/>
              <a:t>please</a:t>
            </a:r>
            <a:r>
              <a:rPr lang="ru-RU" sz="2400" dirty="0"/>
              <a:t>? </a:t>
            </a:r>
            <a:r>
              <a:rPr lang="ru-RU" sz="2400" dirty="0" err="1"/>
              <a:t>Kurumkan</a:t>
            </a:r>
            <a:r>
              <a:rPr lang="ru-RU" sz="2400" dirty="0"/>
              <a:t> </a:t>
            </a:r>
            <a:r>
              <a:rPr lang="ru-RU" sz="2400" dirty="0" err="1"/>
              <a:t>village</a:t>
            </a:r>
            <a:r>
              <a:rPr lang="ru-RU" sz="2400" dirty="0"/>
              <a:t> </a:t>
            </a:r>
            <a:r>
              <a:rPr lang="ru-RU" sz="2400" dirty="0" err="1"/>
              <a:t>in</a:t>
            </a:r>
            <a:r>
              <a:rPr lang="ru-RU" sz="2400" dirty="0"/>
              <a:t> </a:t>
            </a:r>
            <a:r>
              <a:rPr lang="ru-RU" sz="2400" dirty="0" err="1"/>
              <a:t>Buryatia</a:t>
            </a:r>
            <a:r>
              <a:rPr lang="ru-RU" sz="2400" dirty="0"/>
              <a:t>. </a:t>
            </a:r>
            <a:r>
              <a:rPr lang="ru-RU" sz="2400" dirty="0" err="1"/>
              <a:t>It</a:t>
            </a:r>
            <a:r>
              <a:rPr lang="ru-RU" sz="2400" dirty="0"/>
              <a:t> </a:t>
            </a:r>
            <a:r>
              <a:rPr lang="ru-RU" sz="2400" dirty="0" err="1"/>
              <a:t>would</a:t>
            </a:r>
            <a:r>
              <a:rPr lang="ru-RU" sz="2400" dirty="0"/>
              <a:t> </a:t>
            </a:r>
            <a:r>
              <a:rPr lang="ru-RU" sz="2400" dirty="0" err="1"/>
              <a:t>be</a:t>
            </a:r>
            <a:r>
              <a:rPr lang="ru-RU" sz="2400" dirty="0"/>
              <a:t> </a:t>
            </a:r>
            <a:r>
              <a:rPr lang="ru-RU" sz="2400" dirty="0" err="1"/>
              <a:t>cool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28202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896AA3DD-20BD-4961-A5A8-11013BE470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594600" y="914400"/>
            <a:ext cx="3281363" cy="90237"/>
          </a:xfrm>
        </p:spPr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9278D51-AE65-46C1-801C-F4B66BF75E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52600" y="1543050"/>
            <a:ext cx="8855075" cy="4386011"/>
          </a:xfrm>
        </p:spPr>
        <p:txBody>
          <a:bodyPr/>
          <a:lstStyle/>
          <a:p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If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you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visit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Baikal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,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you'll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need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a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insent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repellent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because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there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are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a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lot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of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bugs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and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too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many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watertoys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like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circle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,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duck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and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another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toys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to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make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it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very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 </a:t>
            </a:r>
            <a:r>
              <a:rPr lang="ru-RU" sz="3200" dirty="0" err="1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fun</a:t>
            </a:r>
            <a:r>
              <a:rPr lang="ru-RU" sz="3200" dirty="0">
                <a:solidFill>
                  <a:srgbClr val="0B5982"/>
                </a:solidFill>
                <a:latin typeface="Verdana"/>
                <a:ea typeface="Verdana"/>
                <a:cs typeface="Verdana"/>
              </a:rPr>
              <a:t>!!!!!!!!!!!!!)))))))))</a:t>
            </a:r>
          </a:p>
        </p:txBody>
      </p:sp>
    </p:spTree>
    <p:extLst>
      <p:ext uri="{BB962C8B-B14F-4D97-AF65-F5344CB8AC3E}">
        <p14:creationId xmlns:p14="http://schemas.microsoft.com/office/powerpoint/2010/main" val="20156379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4</TotalTime>
  <Words>21</Words>
  <Application>Microsoft Office PowerPoint</Application>
  <PresentationFormat>Широкоэкранный</PresentationFormat>
  <Paragraphs>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1" baseType="lpstr">
      <vt:lpstr>Arial</vt:lpstr>
      <vt:lpstr>Calibri Light</vt:lpstr>
      <vt:lpstr>Cambria</vt:lpstr>
      <vt:lpstr>Consolas</vt:lpstr>
      <vt:lpstr>Corbel</vt:lpstr>
      <vt:lpstr>Latha</vt:lpstr>
      <vt:lpstr>Verdana</vt:lpstr>
      <vt:lpstr>Параллакс</vt:lpstr>
      <vt:lpstr>An amazing place in my country Baikal, Buryatia, Russia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amazing place in my country Baikal, Buryatia, Russia</dc:title>
  <dc:creator/>
  <cp:lastModifiedBy>Татьяна</cp:lastModifiedBy>
  <cp:revision>8</cp:revision>
  <dcterms:created xsi:type="dcterms:W3CDTF">2012-07-30T23:42:41Z</dcterms:created>
  <dcterms:modified xsi:type="dcterms:W3CDTF">2019-11-29T17:48:51Z</dcterms:modified>
</cp:coreProperties>
</file>