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0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00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55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024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04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7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3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4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126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9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9C1106A-42AE-49F2-BA3B-EADAF1D7830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8880F8F-D2AE-46A3-B0D6-5070BD331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9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840" y="2727960"/>
            <a:ext cx="11141964" cy="1395307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5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2576" y="440650"/>
            <a:ext cx="8803023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Республика Бурятия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264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55559"/>
            <a:ext cx="10772775" cy="165819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Иволгинский дацан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572" y="1069350"/>
            <a:ext cx="8516203" cy="5686409"/>
          </a:xfrm>
        </p:spPr>
      </p:pic>
    </p:spTree>
    <p:extLst>
      <p:ext uri="{BB962C8B-B14F-4D97-AF65-F5344CB8AC3E}">
        <p14:creationId xmlns:p14="http://schemas.microsoft.com/office/powerpoint/2010/main" val="2155006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7366" y="33591"/>
            <a:ext cx="10110234" cy="6824409"/>
          </a:xfrm>
        </p:spPr>
      </p:pic>
    </p:spTree>
    <p:extLst>
      <p:ext uri="{BB962C8B-B14F-4D97-AF65-F5344CB8AC3E}">
        <p14:creationId xmlns:p14="http://schemas.microsoft.com/office/powerpoint/2010/main" val="337962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382" y="144691"/>
            <a:ext cx="10772775" cy="91983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Озеро Байкал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13" y="1064525"/>
            <a:ext cx="9645699" cy="5322627"/>
          </a:xfrm>
        </p:spPr>
      </p:pic>
    </p:spTree>
    <p:extLst>
      <p:ext uri="{BB962C8B-B14F-4D97-AF65-F5344CB8AC3E}">
        <p14:creationId xmlns:p14="http://schemas.microsoft.com/office/powerpoint/2010/main" val="2348080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8" y="218365"/>
            <a:ext cx="11170692" cy="124194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Байкальская нерпа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022" y="1178850"/>
            <a:ext cx="8375263" cy="5551874"/>
          </a:xfrm>
        </p:spPr>
      </p:pic>
    </p:spTree>
    <p:extLst>
      <p:ext uri="{BB962C8B-B14F-4D97-AF65-F5344CB8AC3E}">
        <p14:creationId xmlns:p14="http://schemas.microsoft.com/office/powerpoint/2010/main" val="3300049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1"/>
            <a:ext cx="10772775" cy="12828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Байкальский омуль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AutoShape 2" descr="C:\Users\budae\Desktop\%D0%BF%D1%80%D0%B5%D0%B7%D0%B5%D0%BD%D1%82%D0%B0%D1%86%D0%B8%D1%8F %D0%91%D1%83%D1%80%D1%8F%D1%82%D0%B8%D1%8F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9683" y="1096962"/>
            <a:ext cx="9933528" cy="527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14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2752" y="1696066"/>
            <a:ext cx="10317247" cy="92333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049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193" y="0"/>
            <a:ext cx="9122727" cy="6842046"/>
          </a:xfrm>
        </p:spPr>
      </p:pic>
    </p:spTree>
    <p:extLst>
      <p:ext uri="{BB962C8B-B14F-4D97-AF65-F5344CB8AC3E}">
        <p14:creationId xmlns:p14="http://schemas.microsoft.com/office/powerpoint/2010/main" val="146853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Arial Black" panose="020B0A04020102020204" pitchFamily="34" charset="0"/>
              </a:rPr>
              <a:t>Флаг Бурятии 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4" y="1765703"/>
            <a:ext cx="7981809" cy="4855691"/>
          </a:xfrm>
        </p:spPr>
      </p:pic>
    </p:spTree>
    <p:extLst>
      <p:ext uri="{BB962C8B-B14F-4D97-AF65-F5344CB8AC3E}">
        <p14:creationId xmlns:p14="http://schemas.microsoft.com/office/powerpoint/2010/main" val="370520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6" y="382137"/>
            <a:ext cx="11034214" cy="21836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Герб </a:t>
            </a:r>
            <a:b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Бурятии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913" y="109180"/>
            <a:ext cx="4960307" cy="6514537"/>
          </a:xfrm>
        </p:spPr>
      </p:pic>
    </p:spTree>
    <p:extLst>
      <p:ext uri="{BB962C8B-B14F-4D97-AF65-F5344CB8AC3E}">
        <p14:creationId xmlns:p14="http://schemas.microsoft.com/office/powerpoint/2010/main" val="611599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264" y="-262467"/>
            <a:ext cx="10772775" cy="165819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Столица Бурятии – Улан-Удэ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864" y="1003617"/>
            <a:ext cx="8781574" cy="5854383"/>
          </a:xfrm>
        </p:spPr>
      </p:pic>
    </p:spTree>
    <p:extLst>
      <p:ext uri="{BB962C8B-B14F-4D97-AF65-F5344CB8AC3E}">
        <p14:creationId xmlns:p14="http://schemas.microsoft.com/office/powerpoint/2010/main" val="4093505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4" y="163773"/>
            <a:ext cx="11334465" cy="1282890"/>
          </a:xfrm>
        </p:spPr>
        <p:txBody>
          <a:bodyPr/>
          <a:lstStyle/>
          <a:p>
            <a:r>
              <a:rPr lang="ru-RU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Па́мятник</a:t>
            </a:r>
            <a:r>
              <a:rPr lang="ru-RU" b="1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Ле́нину</a:t>
            </a:r>
            <a:r>
              <a:rPr lang="ru-RU" b="1" dirty="0">
                <a:solidFill>
                  <a:schemeClr val="bg1"/>
                </a:solidFill>
                <a:latin typeface="Arial Black" panose="020B0A04020102020204" pitchFamily="34" charset="0"/>
              </a:rPr>
              <a:t> в </a:t>
            </a:r>
            <a:r>
              <a:rPr lang="ru-RU" b="1" dirty="0" err="1">
                <a:solidFill>
                  <a:schemeClr val="bg1"/>
                </a:solidFill>
                <a:latin typeface="Arial Black" panose="020B0A04020102020204" pitchFamily="34" charset="0"/>
              </a:rPr>
              <a:t>Ула́н-Удэ</a:t>
            </a:r>
            <a:r>
              <a:rPr lang="ru-RU" b="1" dirty="0">
                <a:solidFill>
                  <a:schemeClr val="bg1"/>
                </a:solidFill>
                <a:latin typeface="Arial Black" panose="020B0A04020102020204" pitchFamily="34" charset="0"/>
              </a:rPr>
              <a:t>́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882" y="1228298"/>
            <a:ext cx="7283255" cy="5494423"/>
          </a:xfrm>
        </p:spPr>
      </p:pic>
    </p:spTree>
    <p:extLst>
      <p:ext uri="{BB962C8B-B14F-4D97-AF65-F5344CB8AC3E}">
        <p14:creationId xmlns:p14="http://schemas.microsoft.com/office/powerpoint/2010/main" val="2792170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194" y="163773"/>
            <a:ext cx="11088805" cy="176351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Театральная площадь и </a:t>
            </a:r>
            <a:r>
              <a:rPr lang="ru-RU" sz="2400" b="1" cap="all" dirty="0">
                <a:solidFill>
                  <a:schemeClr val="bg1"/>
                </a:solidFill>
                <a:latin typeface="Arial Black" panose="020B0A04020102020204" pitchFamily="34" charset="0"/>
              </a:rPr>
              <a:t>БУРЯТСКИЙ ГОСУДАРСТВЕННЫЙ </a:t>
            </a:r>
            <a:r>
              <a:rPr lang="ru-RU" sz="2400" b="1" cap="all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АКАДЕМИЧЕСКИЙ ТЕАТР </a:t>
            </a:r>
            <a:r>
              <a:rPr lang="ru-RU" sz="2400" b="1" cap="all" dirty="0">
                <a:solidFill>
                  <a:schemeClr val="bg1"/>
                </a:solidFill>
                <a:latin typeface="Arial Black" panose="020B0A04020102020204" pitchFamily="34" charset="0"/>
              </a:rPr>
              <a:t>ОПЕРЫ И </a:t>
            </a:r>
            <a:r>
              <a:rPr lang="ru-RU" sz="2400" b="1" cap="all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БАЛЕТА</a:t>
            </a:r>
            <a:br>
              <a:rPr lang="ru-RU" sz="2400" b="1" cap="all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им. н. а. СССР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. Ц. </a:t>
            </a:r>
            <a:r>
              <a:rPr lang="ru-RU" sz="24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Цыдынжапова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208" y="1927284"/>
            <a:ext cx="9135755" cy="4781046"/>
          </a:xfrm>
        </p:spPr>
      </p:pic>
    </p:spTree>
    <p:extLst>
      <p:ext uri="{BB962C8B-B14F-4D97-AF65-F5344CB8AC3E}">
        <p14:creationId xmlns:p14="http://schemas.microsoft.com/office/powerpoint/2010/main" val="3218017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1"/>
            <a:ext cx="10772775" cy="12828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Дацан «</a:t>
            </a:r>
            <a:r>
              <a:rPr lang="ru-RU" sz="28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Ринпоче</a:t>
            </a:r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Багша</a:t>
            </a:r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»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19" y="907609"/>
            <a:ext cx="5807291" cy="38691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610" y="2094964"/>
            <a:ext cx="6013344" cy="451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60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56" y="-182855"/>
            <a:ext cx="10772775" cy="16581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Государственный Бурятский драматический театр им. Х. </a:t>
            </a:r>
            <a:r>
              <a:rPr lang="ru-RU" sz="32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Намсараева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380" y="1104649"/>
            <a:ext cx="9546608" cy="5604478"/>
          </a:xfrm>
        </p:spPr>
      </p:pic>
    </p:spTree>
    <p:extLst>
      <p:ext uri="{BB962C8B-B14F-4D97-AF65-F5344CB8AC3E}">
        <p14:creationId xmlns:p14="http://schemas.microsoft.com/office/powerpoint/2010/main" val="321603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103</TotalTime>
  <Words>53</Words>
  <Application>Microsoft Office PowerPoint</Application>
  <PresentationFormat>Широкоэкранный</PresentationFormat>
  <Paragraphs>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Calibri Light</vt:lpstr>
      <vt:lpstr>Метрополия</vt:lpstr>
      <vt:lpstr> </vt:lpstr>
      <vt:lpstr>Презентация PowerPoint</vt:lpstr>
      <vt:lpstr>Флаг Бурятии </vt:lpstr>
      <vt:lpstr>Герб  Бурятии</vt:lpstr>
      <vt:lpstr>Столица Бурятии – Улан-Удэ</vt:lpstr>
      <vt:lpstr>Па́мятник Ле́нину в Ула́н-Удэ́</vt:lpstr>
      <vt:lpstr>Театральная площадь и БУРЯТСКИЙ ГОСУДАРСТВЕННЫЙ АКАДЕМИЧЕСКИЙ ТЕАТР ОПЕРЫ И БАЛЕТА им. н. а. СССР Г. Ц. Цыдынжапова </vt:lpstr>
      <vt:lpstr>Дацан «Ринпоче Багша»</vt:lpstr>
      <vt:lpstr>Государственный Бурятский драматический театр им. Х. Намсараева</vt:lpstr>
      <vt:lpstr>Иволгинский дацан</vt:lpstr>
      <vt:lpstr>Презентация PowerPoint</vt:lpstr>
      <vt:lpstr>Озеро Байкал</vt:lpstr>
      <vt:lpstr>Байкальская нерпа</vt:lpstr>
      <vt:lpstr>Байкальский омуль</vt:lpstr>
      <vt:lpstr>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budaev aldar</dc:creator>
  <cp:lastModifiedBy>budaev aldar</cp:lastModifiedBy>
  <cp:revision>9</cp:revision>
  <dcterms:created xsi:type="dcterms:W3CDTF">2019-12-01T06:53:24Z</dcterms:created>
  <dcterms:modified xsi:type="dcterms:W3CDTF">2019-12-01T10:43:13Z</dcterms:modified>
</cp:coreProperties>
</file>