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2" r:id="rId4"/>
    <p:sldId id="263" r:id="rId5"/>
    <p:sldId id="264" r:id="rId6"/>
    <p:sldId id="272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0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2" d="100"/>
          <a:sy n="42" d="100"/>
        </p:scale>
        <p:origin x="-2196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B2F4-7F26-4104-9448-A3E76E5295AC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C0A0-B7F3-4E8F-B559-6A8C0001F4D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B2F4-7F26-4104-9448-A3E76E5295AC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C0A0-B7F3-4E8F-B559-6A8C0001F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B2F4-7F26-4104-9448-A3E76E5295AC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C0A0-B7F3-4E8F-B559-6A8C0001F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B2F4-7F26-4104-9448-A3E76E5295AC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C0A0-B7F3-4E8F-B559-6A8C0001F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B2F4-7F26-4104-9448-A3E76E5295AC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C0A0-B7F3-4E8F-B559-6A8C0001F4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B2F4-7F26-4104-9448-A3E76E5295AC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C0A0-B7F3-4E8F-B559-6A8C0001F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B2F4-7F26-4104-9448-A3E76E5295AC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C0A0-B7F3-4E8F-B559-6A8C0001F4D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B2F4-7F26-4104-9448-A3E76E5295AC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C0A0-B7F3-4E8F-B559-6A8C0001F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B2F4-7F26-4104-9448-A3E76E5295AC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C0A0-B7F3-4E8F-B559-6A8C0001F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B2F4-7F26-4104-9448-A3E76E5295AC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C0A0-B7F3-4E8F-B559-6A8C0001F4D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B2F4-7F26-4104-9448-A3E76E5295AC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6C0A0-B7F3-4E8F-B559-6A8C0001F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57D7B2F4-7F26-4104-9448-A3E76E5295AC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F236C0A0-B7F3-4E8F-B559-6A8C0001F4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01.infourok.ru/images/doc/84/101670/310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747305" cy="654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445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fs01.infourok.ru/images/doc/84/10167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76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fs01.infourok.ru/images/doc/84/101670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31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fs01.infourok.ru/images/doc/84/101670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94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fs01.infourok.ru/images/doc/84/101670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33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400" b="1" i="1" smtClean="0">
                <a:solidFill>
                  <a:schemeClr val="accent2"/>
                </a:solidFill>
                <a:latin typeface="Verdana" pitchFamily="34" charset="0"/>
              </a:rPr>
              <a:t>Выпишите предложения, в которых употреблены деепричастия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229600" cy="4525963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altLang="ru-RU" sz="2800" i="1" dirty="0" smtClean="0">
                <a:latin typeface="Verdana" pitchFamily="34" charset="0"/>
              </a:rPr>
              <a:t>Мать сидела, откинувшись в кресле.</a:t>
            </a:r>
          </a:p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altLang="ru-RU" sz="2800" i="1" dirty="0" smtClean="0">
                <a:latin typeface="Verdana" pitchFamily="34" charset="0"/>
              </a:rPr>
              <a:t>Брат склонил голову и писал что-то.</a:t>
            </a:r>
          </a:p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altLang="ru-RU" sz="2800" i="1" dirty="0" smtClean="0">
                <a:latin typeface="Verdana" pitchFamily="34" charset="0"/>
              </a:rPr>
              <a:t>Я открыл окно и залюбовался видом.</a:t>
            </a:r>
          </a:p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altLang="ru-RU" sz="2800" i="1" dirty="0" smtClean="0">
                <a:latin typeface="Verdana" pitchFamily="34" charset="0"/>
              </a:rPr>
              <a:t>Выйдя из дома, человек направился к машине.</a:t>
            </a:r>
          </a:p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altLang="ru-RU" sz="2800" i="1" dirty="0" smtClean="0">
                <a:latin typeface="Verdana" pitchFamily="34" charset="0"/>
              </a:rPr>
              <a:t>Человек, вышедший из дома, направился к машине.</a:t>
            </a:r>
          </a:p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altLang="ru-RU" sz="2800" i="1" dirty="0" smtClean="0">
                <a:latin typeface="Verdana" pitchFamily="34" charset="0"/>
              </a:rPr>
              <a:t>Берега, окружающие озеро, густо поросли камышом.</a:t>
            </a:r>
          </a:p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altLang="ru-RU" sz="2800" i="1" dirty="0" smtClean="0">
                <a:latin typeface="Verdana" pitchFamily="34" charset="0"/>
              </a:rPr>
              <a:t>Разложив игры, дети сели в кружок.</a:t>
            </a:r>
          </a:p>
        </p:txBody>
      </p:sp>
      <p:sp>
        <p:nvSpPr>
          <p:cNvPr id="9" name="Пятно 1 8"/>
          <p:cNvSpPr/>
          <p:nvPr/>
        </p:nvSpPr>
        <p:spPr>
          <a:xfrm rot="19837261">
            <a:off x="223838" y="1200150"/>
            <a:ext cx="611187" cy="7620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Пятно 1 9"/>
          <p:cNvSpPr/>
          <p:nvPr/>
        </p:nvSpPr>
        <p:spPr>
          <a:xfrm>
            <a:off x="152400" y="2667000"/>
            <a:ext cx="685800" cy="6858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Пятно 1 10"/>
          <p:cNvSpPr/>
          <p:nvPr/>
        </p:nvSpPr>
        <p:spPr>
          <a:xfrm>
            <a:off x="228600" y="5181600"/>
            <a:ext cx="609600" cy="7620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9760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fs01.infourok.ru/images/doc/84/101670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63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194</TotalTime>
  <Words>64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Выпишите предложения, в которых употреблены деепричастия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Ирина</cp:lastModifiedBy>
  <cp:revision>13</cp:revision>
  <dcterms:created xsi:type="dcterms:W3CDTF">2019-11-25T08:11:28Z</dcterms:created>
  <dcterms:modified xsi:type="dcterms:W3CDTF">2019-11-27T16:48:37Z</dcterms:modified>
</cp:coreProperties>
</file>