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8" r:id="rId3"/>
    <p:sldId id="261" r:id="rId4"/>
    <p:sldId id="269" r:id="rId5"/>
    <p:sldId id="270" r:id="rId6"/>
    <p:sldId id="271" r:id="rId7"/>
    <p:sldId id="257" r:id="rId8"/>
    <p:sldId id="258" r:id="rId9"/>
    <p:sldId id="265" r:id="rId10"/>
    <p:sldId id="260" r:id="rId11"/>
    <p:sldId id="262" r:id="rId12"/>
    <p:sldId id="264" r:id="rId13"/>
    <p:sldId id="263" r:id="rId14"/>
    <p:sldId id="272" r:id="rId15"/>
    <p:sldId id="273" r:id="rId16"/>
    <p:sldId id="274" r:id="rId17"/>
    <p:sldId id="275" r:id="rId18"/>
    <p:sldId id="276" r:id="rId19"/>
    <p:sldId id="267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846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D49EB8-5722-44E9-8607-3863E9AAC552}" type="doc">
      <dgm:prSet loTypeId="urn:microsoft.com/office/officeart/2005/8/layout/hierarchy2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DE34AC2-0A77-4785-B5A1-BD7B23D82D51}" type="pres">
      <dgm:prSet presAssocID="{1BD49EB8-5722-44E9-8607-3863E9AAC55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2DE88F7-A7F5-4296-8CE3-B373DEFEB6EE}" type="presOf" srcId="{1BD49EB8-5722-44E9-8607-3863E9AAC552}" destId="{FDE34AC2-0A77-4785-B5A1-BD7B23D82D51}" srcOrd="0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1AF417-E4E1-4FF5-AD7F-270488918D3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8784D0-9885-480D-82F8-70B24C2201C7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Участники инклюзивного обучения и воспитания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A617F5-8B1F-483E-A258-C01BCA75C946}" type="parTrans" cxnId="{5C19E1CD-F2AA-4D9B-8281-A4AF7102BEE5}">
      <dgm:prSet/>
      <dgm:spPr/>
      <dgm:t>
        <a:bodyPr/>
        <a:lstStyle/>
        <a:p>
          <a:endParaRPr lang="ru-RU"/>
        </a:p>
      </dgm:t>
    </dgm:pt>
    <dgm:pt modelId="{193A459D-0BB1-4B94-A483-67B379BFE37E}" type="sibTrans" cxnId="{5C19E1CD-F2AA-4D9B-8281-A4AF7102BEE5}">
      <dgm:prSet/>
      <dgm:spPr/>
      <dgm:t>
        <a:bodyPr/>
        <a:lstStyle/>
        <a:p>
          <a:endParaRPr lang="ru-RU"/>
        </a:p>
      </dgm:t>
    </dgm:pt>
    <dgm:pt modelId="{FE376EC4-28FE-4FBC-BFFB-143A5B49265D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Администрация школы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514DB1A-6DB5-40EC-9D2C-5E7BE004EEBF}" type="parTrans" cxnId="{F1CD3E27-1927-43AB-AA70-7222CCDDFF46}">
      <dgm:prSet/>
      <dgm:spPr/>
      <dgm:t>
        <a:bodyPr/>
        <a:lstStyle/>
        <a:p>
          <a:endParaRPr lang="ru-RU"/>
        </a:p>
      </dgm:t>
    </dgm:pt>
    <dgm:pt modelId="{D094A7AA-F43D-4E79-A7E9-6CE1B2A32A03}" type="sibTrans" cxnId="{F1CD3E27-1927-43AB-AA70-7222CCDDFF46}">
      <dgm:prSet/>
      <dgm:spPr/>
      <dgm:t>
        <a:bodyPr/>
        <a:lstStyle/>
        <a:p>
          <a:endParaRPr lang="ru-RU"/>
        </a:p>
      </dgm:t>
    </dgm:pt>
    <dgm:pt modelId="{DBE28ADF-2BB1-4075-AEE0-8D1C3869D75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Сопровождение педагогов и родителей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5482539-DC65-4875-BF90-5F02C160E7EB}" type="parTrans" cxnId="{DF5482D3-F282-40C2-9BD0-0C779A087F89}">
      <dgm:prSet/>
      <dgm:spPr/>
      <dgm:t>
        <a:bodyPr/>
        <a:lstStyle/>
        <a:p>
          <a:endParaRPr lang="ru-RU"/>
        </a:p>
      </dgm:t>
    </dgm:pt>
    <dgm:pt modelId="{18B33A8A-BE5A-45AB-A9D0-C7EEDCA3E717}" type="sibTrans" cxnId="{DF5482D3-F282-40C2-9BD0-0C779A087F89}">
      <dgm:prSet/>
      <dgm:spPr/>
      <dgm:t>
        <a:bodyPr/>
        <a:lstStyle/>
        <a:p>
          <a:endParaRPr lang="ru-RU"/>
        </a:p>
      </dgm:t>
    </dgm:pt>
    <dgm:pt modelId="{7B54E6D7-0109-451A-B2D7-E4D52357FDA8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Сопровождение детей и детей с ОВЗ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597714-EDFC-48FA-A319-933E082F2440}" type="parTrans" cxnId="{02C97429-910A-430F-8F16-F9F1679E25C5}">
      <dgm:prSet/>
      <dgm:spPr/>
      <dgm:t>
        <a:bodyPr/>
        <a:lstStyle/>
        <a:p>
          <a:endParaRPr lang="ru-RU"/>
        </a:p>
      </dgm:t>
    </dgm:pt>
    <dgm:pt modelId="{F08FA0F9-ADE6-4DC8-9891-258C133DE42D}" type="sibTrans" cxnId="{02C97429-910A-430F-8F16-F9F1679E25C5}">
      <dgm:prSet/>
      <dgm:spPr/>
      <dgm:t>
        <a:bodyPr/>
        <a:lstStyle/>
        <a:p>
          <a:endParaRPr lang="ru-RU"/>
        </a:p>
      </dgm:t>
    </dgm:pt>
    <dgm:pt modelId="{49B420C5-EBED-4769-8D10-8C32BE52C7E4}">
      <dgm:prSet phldrT="[Текст]" custT="1"/>
      <dgm:spPr/>
      <dgm:t>
        <a:bodyPr/>
        <a:lstStyle/>
        <a:p>
          <a:pPr algn="l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Консультирование(индивидуальное и групповое)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55CCA4E-59BC-4DC8-BE43-14E47759A61B}" type="parTrans" cxnId="{B0FD2086-7B34-49B9-BF29-78656E943375}">
      <dgm:prSet/>
      <dgm:spPr/>
      <dgm:t>
        <a:bodyPr/>
        <a:lstStyle/>
        <a:p>
          <a:endParaRPr lang="ru-RU"/>
        </a:p>
      </dgm:t>
    </dgm:pt>
    <dgm:pt modelId="{C4B0E30B-26CD-4761-9A4C-1581C3E27B71}" type="sibTrans" cxnId="{B0FD2086-7B34-49B9-BF29-78656E943375}">
      <dgm:prSet/>
      <dgm:spPr/>
      <dgm:t>
        <a:bodyPr/>
        <a:lstStyle/>
        <a:p>
          <a:endParaRPr lang="ru-RU"/>
        </a:p>
      </dgm:t>
    </dgm:pt>
    <dgm:pt modelId="{7234D428-3489-41F5-A934-7074AA9A275F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Педагогический коллектив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9E22550B-A070-4394-9444-EF4717DCBD80}" type="parTrans" cxnId="{D3F797F4-9CED-4DFF-B9B0-D7C8B393D0EF}">
      <dgm:prSet/>
      <dgm:spPr/>
      <dgm:t>
        <a:bodyPr/>
        <a:lstStyle/>
        <a:p>
          <a:endParaRPr lang="ru-RU"/>
        </a:p>
      </dgm:t>
    </dgm:pt>
    <dgm:pt modelId="{69574676-1D8D-441B-9A88-137BB5541633}" type="sibTrans" cxnId="{D3F797F4-9CED-4DFF-B9B0-D7C8B393D0EF}">
      <dgm:prSet/>
      <dgm:spPr/>
      <dgm:t>
        <a:bodyPr/>
        <a:lstStyle/>
        <a:p>
          <a:endParaRPr lang="ru-RU"/>
        </a:p>
      </dgm:t>
    </dgm:pt>
    <dgm:pt modelId="{04DDF23A-DBD2-4A0A-8564-3610DE809AAD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Дети обучающиеся в школе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9ADCAA5-2FC7-4864-BEAF-CFDD72CD4EDE}" type="parTrans" cxnId="{C6C7F2C8-5166-4E2F-A298-1899CD74307F}">
      <dgm:prSet/>
      <dgm:spPr/>
      <dgm:t>
        <a:bodyPr/>
        <a:lstStyle/>
        <a:p>
          <a:endParaRPr lang="ru-RU"/>
        </a:p>
      </dgm:t>
    </dgm:pt>
    <dgm:pt modelId="{2BB9AEA2-AF53-491C-A318-288351A3D6BB}" type="sibTrans" cxnId="{C6C7F2C8-5166-4E2F-A298-1899CD74307F}">
      <dgm:prSet/>
      <dgm:spPr/>
      <dgm:t>
        <a:bodyPr/>
        <a:lstStyle/>
        <a:p>
          <a:endParaRPr lang="ru-RU"/>
        </a:p>
      </dgm:t>
    </dgm:pt>
    <dgm:pt modelId="{6587787B-0D73-4164-89E1-E966EF3060BC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Дети с ОВЗ и инвалидностью обучающиеся в школе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622931F-4F84-4C45-9385-D5BD543529AB}" type="parTrans" cxnId="{73DE3E9A-24D6-4834-989E-C894D7ED6B93}">
      <dgm:prSet/>
      <dgm:spPr/>
      <dgm:t>
        <a:bodyPr/>
        <a:lstStyle/>
        <a:p>
          <a:endParaRPr lang="ru-RU"/>
        </a:p>
      </dgm:t>
    </dgm:pt>
    <dgm:pt modelId="{E09B3B36-AB7C-4D03-B557-33715610CE0C}" type="sibTrans" cxnId="{73DE3E9A-24D6-4834-989E-C894D7ED6B93}">
      <dgm:prSet/>
      <dgm:spPr/>
      <dgm:t>
        <a:bodyPr/>
        <a:lstStyle/>
        <a:p>
          <a:endParaRPr lang="ru-RU"/>
        </a:p>
      </dgm:t>
    </dgm:pt>
    <dgm:pt modelId="{B1BCAD93-E2D9-49EF-8DE6-C83117CE749C}">
      <dgm:prSet phldrT="[Текст]"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FBB580E-323B-4774-AACB-848635D51E99}" type="parTrans" cxnId="{C27AC108-82B4-4599-9783-56729340BCBF}">
      <dgm:prSet/>
      <dgm:spPr/>
      <dgm:t>
        <a:bodyPr/>
        <a:lstStyle/>
        <a:p>
          <a:endParaRPr lang="ru-RU"/>
        </a:p>
      </dgm:t>
    </dgm:pt>
    <dgm:pt modelId="{3DD30626-7526-4011-8751-8CB667A1483D}" type="sibTrans" cxnId="{C27AC108-82B4-4599-9783-56729340BCBF}">
      <dgm:prSet/>
      <dgm:spPr/>
      <dgm:t>
        <a:bodyPr/>
        <a:lstStyle/>
        <a:p>
          <a:endParaRPr lang="ru-RU"/>
        </a:p>
      </dgm:t>
    </dgm:pt>
    <dgm:pt modelId="{4D784499-1F30-43C0-A330-C8455AB7E090}">
      <dgm:prSet phldrT="[Текст]"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AA9B3AE-976D-477A-8A92-365CCFC80B09}" type="parTrans" cxnId="{EBD519EA-EA1A-4954-A6D0-A078002F9AE9}">
      <dgm:prSet/>
      <dgm:spPr/>
      <dgm:t>
        <a:bodyPr/>
        <a:lstStyle/>
        <a:p>
          <a:endParaRPr lang="ru-RU"/>
        </a:p>
      </dgm:t>
    </dgm:pt>
    <dgm:pt modelId="{C82B7206-C24C-4598-BF0C-AABCA09553EA}" type="sibTrans" cxnId="{EBD519EA-EA1A-4954-A6D0-A078002F9AE9}">
      <dgm:prSet/>
      <dgm:spPr/>
      <dgm:t>
        <a:bodyPr/>
        <a:lstStyle/>
        <a:p>
          <a:endParaRPr lang="ru-RU"/>
        </a:p>
      </dgm:t>
    </dgm:pt>
    <dgm:pt modelId="{61B149E1-C427-4DA4-AC62-8E3D380CAE2E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Родители обучающихся детей в школе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18F096F-9724-4E98-824D-8B0CC4427386}" type="parTrans" cxnId="{85053F4D-B74F-48EA-9C4D-EC77336F46CF}">
      <dgm:prSet/>
      <dgm:spPr/>
      <dgm:t>
        <a:bodyPr/>
        <a:lstStyle/>
        <a:p>
          <a:endParaRPr lang="ru-RU"/>
        </a:p>
      </dgm:t>
    </dgm:pt>
    <dgm:pt modelId="{0A93727A-4920-4591-A9B6-81BC1A157390}" type="sibTrans" cxnId="{85053F4D-B74F-48EA-9C4D-EC77336F46CF}">
      <dgm:prSet/>
      <dgm:spPr/>
      <dgm:t>
        <a:bodyPr/>
        <a:lstStyle/>
        <a:p>
          <a:endParaRPr lang="ru-RU"/>
        </a:p>
      </dgm:t>
    </dgm:pt>
    <dgm:pt modelId="{6AA22351-F170-447A-9CC1-39CBD424E66F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Родители детей с ОВЗ и инвалидностью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D206698-79BA-4556-B091-A636F0452771}" type="parTrans" cxnId="{4CFA3E57-C77A-4BEF-A360-7656F09A33EB}">
      <dgm:prSet/>
      <dgm:spPr/>
      <dgm:t>
        <a:bodyPr/>
        <a:lstStyle/>
        <a:p>
          <a:endParaRPr lang="ru-RU"/>
        </a:p>
      </dgm:t>
    </dgm:pt>
    <dgm:pt modelId="{E045EF77-2315-48AB-8481-33B560CBC9D0}" type="sibTrans" cxnId="{4CFA3E57-C77A-4BEF-A360-7656F09A33EB}">
      <dgm:prSet/>
      <dgm:spPr/>
      <dgm:t>
        <a:bodyPr/>
        <a:lstStyle/>
        <a:p>
          <a:endParaRPr lang="ru-RU"/>
        </a:p>
      </dgm:t>
    </dgm:pt>
    <dgm:pt modelId="{CEC554E5-512F-4943-AB51-4CF9BA1160C4}">
      <dgm:prSet phldrT="[Текст]" custT="1"/>
      <dgm:spPr/>
      <dgm:t>
        <a:bodyPr/>
        <a:lstStyle/>
        <a:p>
          <a:pPr algn="l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F7D7A9F-47FD-43EF-B461-04EB635FFEFE}" type="parTrans" cxnId="{CB46529A-8C51-4FAE-A537-B9C3B8FA6D39}">
      <dgm:prSet/>
      <dgm:spPr/>
      <dgm:t>
        <a:bodyPr/>
        <a:lstStyle/>
        <a:p>
          <a:endParaRPr lang="ru-RU"/>
        </a:p>
      </dgm:t>
    </dgm:pt>
    <dgm:pt modelId="{15CFF4D4-7F1D-40F8-BE3E-312E79316905}" type="sibTrans" cxnId="{CB46529A-8C51-4FAE-A537-B9C3B8FA6D39}">
      <dgm:prSet/>
      <dgm:spPr/>
      <dgm:t>
        <a:bodyPr/>
        <a:lstStyle/>
        <a:p>
          <a:endParaRPr lang="ru-RU"/>
        </a:p>
      </dgm:t>
    </dgm:pt>
    <dgm:pt modelId="{0BF47112-B0AF-4DF5-A809-E274EC7E9795}">
      <dgm:prSet phldrT="[Текст]" custT="1"/>
      <dgm:spPr/>
      <dgm:t>
        <a:bodyPr/>
        <a:lstStyle/>
        <a:p>
          <a:pPr algn="l"/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A034626-8241-4AE7-8038-484236CC4968}" type="parTrans" cxnId="{C5F962B7-C54B-475B-B2DD-8E348C334C00}">
      <dgm:prSet/>
      <dgm:spPr/>
      <dgm:t>
        <a:bodyPr/>
        <a:lstStyle/>
        <a:p>
          <a:endParaRPr lang="ru-RU"/>
        </a:p>
      </dgm:t>
    </dgm:pt>
    <dgm:pt modelId="{65CEE931-C9AF-4D99-A9E5-B228C317E97D}" type="sibTrans" cxnId="{C5F962B7-C54B-475B-B2DD-8E348C334C00}">
      <dgm:prSet/>
      <dgm:spPr/>
      <dgm:t>
        <a:bodyPr/>
        <a:lstStyle/>
        <a:p>
          <a:endParaRPr lang="ru-RU"/>
        </a:p>
      </dgm:t>
    </dgm:pt>
    <dgm:pt modelId="{069FE0CF-3D02-4D42-AB7F-176E47DAE463}">
      <dgm:prSet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253D960-9A5A-47FD-B3F6-096ED804DC12}" type="parTrans" cxnId="{540DC314-EE57-444B-AF70-8CADCC293880}">
      <dgm:prSet/>
      <dgm:spPr/>
      <dgm:t>
        <a:bodyPr/>
        <a:lstStyle/>
        <a:p>
          <a:endParaRPr lang="ru-RU"/>
        </a:p>
      </dgm:t>
    </dgm:pt>
    <dgm:pt modelId="{AA9DBEAA-1FF9-4B64-8621-6B8828352763}" type="sibTrans" cxnId="{540DC314-EE57-444B-AF70-8CADCC293880}">
      <dgm:prSet/>
      <dgm:spPr/>
      <dgm:t>
        <a:bodyPr/>
        <a:lstStyle/>
        <a:p>
          <a:endParaRPr lang="ru-RU"/>
        </a:p>
      </dgm:t>
    </dgm:pt>
    <dgm:pt modelId="{E88FF6A1-B957-447A-A03F-792D97FD8DEF}">
      <dgm:prSet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F0D857C-78B8-4ADE-BD39-1BC9256E559A}" type="parTrans" cxnId="{DE8D08AD-4C85-465D-B715-8E793D1A0EB8}">
      <dgm:prSet/>
      <dgm:spPr/>
      <dgm:t>
        <a:bodyPr/>
        <a:lstStyle/>
        <a:p>
          <a:endParaRPr lang="ru-RU"/>
        </a:p>
      </dgm:t>
    </dgm:pt>
    <dgm:pt modelId="{9B884839-A9AE-4306-95CC-6973440D3813}" type="sibTrans" cxnId="{DE8D08AD-4C85-465D-B715-8E793D1A0EB8}">
      <dgm:prSet/>
      <dgm:spPr/>
      <dgm:t>
        <a:bodyPr/>
        <a:lstStyle/>
        <a:p>
          <a:endParaRPr lang="ru-RU"/>
        </a:p>
      </dgm:t>
    </dgm:pt>
    <dgm:pt modelId="{D02480F0-BAAE-4D9F-AEEC-84993BD22203}">
      <dgm:prSet phldrT="[Текст]" custT="1"/>
      <dgm:spPr/>
      <dgm:t>
        <a:bodyPr/>
        <a:lstStyle/>
        <a:p>
          <a:pPr algn="just"/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CFD1115-8D89-494A-8B6C-3AA13A27207F}" type="parTrans" cxnId="{AA0C75A5-684D-443E-878F-C4F4BAF03D59}">
      <dgm:prSet/>
      <dgm:spPr/>
      <dgm:t>
        <a:bodyPr/>
        <a:lstStyle/>
        <a:p>
          <a:endParaRPr lang="ru-RU"/>
        </a:p>
      </dgm:t>
    </dgm:pt>
    <dgm:pt modelId="{952A0468-95BC-4363-BE2B-B379556444D9}" type="sibTrans" cxnId="{AA0C75A5-684D-443E-878F-C4F4BAF03D59}">
      <dgm:prSet/>
      <dgm:spPr/>
      <dgm:t>
        <a:bodyPr/>
        <a:lstStyle/>
        <a:p>
          <a:endParaRPr lang="ru-RU"/>
        </a:p>
      </dgm:t>
    </dgm:pt>
    <dgm:pt modelId="{FC09F2F6-A3D5-4EE4-9DF8-EF77C8AB3247}">
      <dgm:prSet custT="1"/>
      <dgm:spPr/>
      <dgm:t>
        <a:bodyPr/>
        <a:lstStyle/>
        <a:p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A03EFD6-C949-4105-BCEB-08ECB47BA1CE}" type="parTrans" cxnId="{1B000C2C-C0C1-4ADA-82BB-F84CA5156B75}">
      <dgm:prSet/>
      <dgm:spPr/>
      <dgm:t>
        <a:bodyPr/>
        <a:lstStyle/>
        <a:p>
          <a:endParaRPr lang="ru-RU"/>
        </a:p>
      </dgm:t>
    </dgm:pt>
    <dgm:pt modelId="{F13D0A9F-FE41-4A8F-8A9E-8839A8A80423}" type="sibTrans" cxnId="{1B000C2C-C0C1-4ADA-82BB-F84CA5156B75}">
      <dgm:prSet/>
      <dgm:spPr/>
      <dgm:t>
        <a:bodyPr/>
        <a:lstStyle/>
        <a:p>
          <a:endParaRPr lang="ru-RU"/>
        </a:p>
      </dgm:t>
    </dgm:pt>
    <dgm:pt modelId="{68F276EE-DA0B-4A6E-95FD-F1EEDBC6189F}">
      <dgm:prSet custT="1"/>
      <dgm:spPr/>
      <dgm:t>
        <a:bodyPr/>
        <a:lstStyle/>
        <a:p>
          <a:r>
            <a:rPr lang="ru-RU" sz="1600" smtClean="0">
              <a:latin typeface="Times New Roman" pitchFamily="18" charset="0"/>
              <a:cs typeface="Times New Roman" pitchFamily="18" charset="0"/>
            </a:rPr>
            <a:t>ПМПК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4253501-45C6-4FCC-A9C7-95EEFA32869D}" type="parTrans" cxnId="{945DD8E2-136C-4940-BF02-740A1B15760F}">
      <dgm:prSet/>
      <dgm:spPr/>
      <dgm:t>
        <a:bodyPr/>
        <a:lstStyle/>
        <a:p>
          <a:endParaRPr lang="ru-RU"/>
        </a:p>
      </dgm:t>
    </dgm:pt>
    <dgm:pt modelId="{6EED41A6-DAAC-441B-BED5-53E862FA2246}" type="sibTrans" cxnId="{945DD8E2-136C-4940-BF02-740A1B15760F}">
      <dgm:prSet/>
      <dgm:spPr/>
      <dgm:t>
        <a:bodyPr/>
        <a:lstStyle/>
        <a:p>
          <a:endParaRPr lang="ru-RU"/>
        </a:p>
      </dgm:t>
    </dgm:pt>
    <dgm:pt modelId="{C4BB0ACE-5AF8-4259-8EEC-B9D4D00BDDE8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Психолого-педагогическая диагностика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76C39F6-907F-45B9-B001-A4D4A8AD6342}" type="parTrans" cxnId="{50775C7A-2CC6-4343-9D0E-8E17A616C46C}">
      <dgm:prSet/>
      <dgm:spPr/>
      <dgm:t>
        <a:bodyPr/>
        <a:lstStyle/>
        <a:p>
          <a:endParaRPr lang="ru-RU"/>
        </a:p>
      </dgm:t>
    </dgm:pt>
    <dgm:pt modelId="{63D17A01-416D-47B5-A4A2-194E4A54B8CE}" type="sibTrans" cxnId="{50775C7A-2CC6-4343-9D0E-8E17A616C46C}">
      <dgm:prSet/>
      <dgm:spPr/>
      <dgm:t>
        <a:bodyPr/>
        <a:lstStyle/>
        <a:p>
          <a:endParaRPr lang="ru-RU"/>
        </a:p>
      </dgm:t>
    </dgm:pt>
    <dgm:pt modelId="{FC7A953F-EA35-4025-A972-4D5A9E028FE9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Коррекционно-развивающие занятия и мероприятия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A09A853-D942-4169-8A41-4278D812980D}" type="parTrans" cxnId="{845D4544-1EEE-4D5E-91E1-EA3E1EBEE1E4}">
      <dgm:prSet/>
      <dgm:spPr/>
      <dgm:t>
        <a:bodyPr/>
        <a:lstStyle/>
        <a:p>
          <a:endParaRPr lang="ru-RU"/>
        </a:p>
      </dgm:t>
    </dgm:pt>
    <dgm:pt modelId="{49209E34-5BD8-40C7-8328-A64088A11CC1}" type="sibTrans" cxnId="{845D4544-1EEE-4D5E-91E1-EA3E1EBEE1E4}">
      <dgm:prSet/>
      <dgm:spPr/>
      <dgm:t>
        <a:bodyPr/>
        <a:lstStyle/>
        <a:p>
          <a:endParaRPr lang="ru-RU"/>
        </a:p>
      </dgm:t>
    </dgm:pt>
    <dgm:pt modelId="{484766D0-0DD2-4668-AE74-E26705EE070D}">
      <dgm:prSet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Совместная деятельность с родителями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476DCDC-BD27-4BF1-9894-5E8350B59873}" type="parTrans" cxnId="{CA9396C4-9EFB-4151-9DE2-D1A49C554EEE}">
      <dgm:prSet/>
      <dgm:spPr/>
      <dgm:t>
        <a:bodyPr/>
        <a:lstStyle/>
        <a:p>
          <a:endParaRPr lang="ru-RU"/>
        </a:p>
      </dgm:t>
    </dgm:pt>
    <dgm:pt modelId="{12EA6C66-9C22-4443-83A7-0FF8E6270C69}" type="sibTrans" cxnId="{CA9396C4-9EFB-4151-9DE2-D1A49C554EEE}">
      <dgm:prSet/>
      <dgm:spPr/>
      <dgm:t>
        <a:bodyPr/>
        <a:lstStyle/>
        <a:p>
          <a:endParaRPr lang="ru-RU"/>
        </a:p>
      </dgm:t>
    </dgm:pt>
    <dgm:pt modelId="{429DE913-3261-48AF-BB37-4626235DE885}">
      <dgm:prSet custT="1"/>
      <dgm:spPr/>
      <dgm:t>
        <a:bodyPr/>
        <a:lstStyle/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Консультирование(индивидуальное и групповое)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02754673-A4B4-451F-AACF-C8152FF05CD5}" type="parTrans" cxnId="{0F6EFEC9-8134-4C49-B010-FA607A4DA04B}">
      <dgm:prSet/>
      <dgm:spPr/>
      <dgm:t>
        <a:bodyPr/>
        <a:lstStyle/>
        <a:p>
          <a:endParaRPr lang="ru-RU"/>
        </a:p>
      </dgm:t>
    </dgm:pt>
    <dgm:pt modelId="{1C830FF8-2197-4895-BF2F-A4F0A605CD9E}" type="sibTrans" cxnId="{0F6EFEC9-8134-4C49-B010-FA607A4DA04B}">
      <dgm:prSet/>
      <dgm:spPr/>
      <dgm:t>
        <a:bodyPr/>
        <a:lstStyle/>
        <a:p>
          <a:endParaRPr lang="ru-RU"/>
        </a:p>
      </dgm:t>
    </dgm:pt>
    <dgm:pt modelId="{F74A7E0F-AC68-4E35-B1C4-F3C17C6041FE}">
      <dgm:prSet custT="1"/>
      <dgm:spPr/>
      <dgm:t>
        <a:bodyPr/>
        <a:lstStyle/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Профилактическая работа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FF644EF9-490A-4015-B525-EF90C8E2FE65}" type="parTrans" cxnId="{F2F94E6B-03A9-4F7D-95A1-631BFE6A73F1}">
      <dgm:prSet/>
      <dgm:spPr/>
      <dgm:t>
        <a:bodyPr/>
        <a:lstStyle/>
        <a:p>
          <a:endParaRPr lang="ru-RU"/>
        </a:p>
      </dgm:t>
    </dgm:pt>
    <dgm:pt modelId="{F05A7D2C-DCF4-489A-A6ED-325D21685611}" type="sibTrans" cxnId="{F2F94E6B-03A9-4F7D-95A1-631BFE6A73F1}">
      <dgm:prSet/>
      <dgm:spPr/>
      <dgm:t>
        <a:bodyPr/>
        <a:lstStyle/>
        <a:p>
          <a:endParaRPr lang="ru-RU"/>
        </a:p>
      </dgm:t>
    </dgm:pt>
    <dgm:pt modelId="{B3AF3D65-B119-486D-91E2-D78619233D93}">
      <dgm:prSet custT="1"/>
      <dgm:spPr/>
      <dgm:t>
        <a:bodyPr/>
        <a:lstStyle/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Проведение тренингов, собраний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F8EA7A7C-CA43-4F0D-AC9F-EB3987144224}" type="parTrans" cxnId="{43EEF52F-CF97-4F09-B0C8-8DCE8690E3DB}">
      <dgm:prSet/>
      <dgm:spPr/>
      <dgm:t>
        <a:bodyPr/>
        <a:lstStyle/>
        <a:p>
          <a:endParaRPr lang="ru-RU"/>
        </a:p>
      </dgm:t>
    </dgm:pt>
    <dgm:pt modelId="{80611DBE-7712-49C5-8EAA-3B27FCE85469}" type="sibTrans" cxnId="{43EEF52F-CF97-4F09-B0C8-8DCE8690E3DB}">
      <dgm:prSet/>
      <dgm:spPr/>
      <dgm:t>
        <a:bodyPr/>
        <a:lstStyle/>
        <a:p>
          <a:endParaRPr lang="ru-RU"/>
        </a:p>
      </dgm:t>
    </dgm:pt>
    <dgm:pt modelId="{6FFDBFCE-D60D-4DBB-A915-CCBA567B7531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Совместная деятельность(творческие и общественные мероприятия)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04A4C347-E3A3-4A55-9D2D-7524AC34AE8C}" type="parTrans" cxnId="{D53A5F45-00A0-4029-A811-7FC3A3EFC902}">
      <dgm:prSet/>
      <dgm:spPr/>
      <dgm:t>
        <a:bodyPr/>
        <a:lstStyle/>
        <a:p>
          <a:endParaRPr lang="ru-RU"/>
        </a:p>
      </dgm:t>
    </dgm:pt>
    <dgm:pt modelId="{82A9085D-A68E-4560-8EBD-BC7E29829C7A}" type="sibTrans" cxnId="{D53A5F45-00A0-4029-A811-7FC3A3EFC902}">
      <dgm:prSet/>
      <dgm:spPr/>
      <dgm:t>
        <a:bodyPr/>
        <a:lstStyle/>
        <a:p>
          <a:endParaRPr lang="ru-RU"/>
        </a:p>
      </dgm:t>
    </dgm:pt>
    <dgm:pt modelId="{51FB0A34-2D57-4424-B95B-F9C21D3EB3E3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Предоставление социальной и психолого-педагогической поддержки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048022B-7944-4D46-AA67-EBEFEDDEA25C}" type="parTrans" cxnId="{E9526999-6725-4048-9758-B588F2F0AFB6}">
      <dgm:prSet/>
      <dgm:spPr/>
      <dgm:t>
        <a:bodyPr/>
        <a:lstStyle/>
        <a:p>
          <a:endParaRPr lang="ru-RU"/>
        </a:p>
      </dgm:t>
    </dgm:pt>
    <dgm:pt modelId="{B701B799-461D-46C7-A48B-8ACAD75AE148}" type="sibTrans" cxnId="{E9526999-6725-4048-9758-B588F2F0AFB6}">
      <dgm:prSet/>
      <dgm:spPr/>
      <dgm:t>
        <a:bodyPr/>
        <a:lstStyle/>
        <a:p>
          <a:endParaRPr lang="ru-RU"/>
        </a:p>
      </dgm:t>
    </dgm:pt>
    <dgm:pt modelId="{6E7C240F-9AD1-444D-A0E4-ED3A4358BF92}" type="pres">
      <dgm:prSet presAssocID="{661AF417-E4E1-4FF5-AD7F-270488918D3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AB9A91-3400-4493-9914-790FC75F38E9}" type="pres">
      <dgm:prSet presAssocID="{968784D0-9885-480D-82F8-70B24C2201C7}" presName="composite" presStyleCnt="0"/>
      <dgm:spPr/>
    </dgm:pt>
    <dgm:pt modelId="{9C347393-ECF6-43E9-8570-437F80341395}" type="pres">
      <dgm:prSet presAssocID="{968784D0-9885-480D-82F8-70B24C2201C7}" presName="parTx" presStyleLbl="alignNode1" presStyleIdx="0" presStyleCnt="3" custScaleX="133060" custScaleY="406429" custLinFactY="-400000" custLinFactNeighborX="5809" custLinFactNeighborY="-4145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F7C77F-ED4D-482E-A78D-DAA847F9B7B4}" type="pres">
      <dgm:prSet presAssocID="{968784D0-9885-480D-82F8-70B24C2201C7}" presName="desTx" presStyleLbl="alignAccFollowNode1" presStyleIdx="0" presStyleCnt="3" custScaleX="129844" custScaleY="65746" custLinFactY="-26688" custLinFactNeighborX="328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8EE05C-49B8-4EF7-9857-54BF54514E14}" type="pres">
      <dgm:prSet presAssocID="{193A459D-0BB1-4B94-A483-67B379BFE37E}" presName="space" presStyleCnt="0"/>
      <dgm:spPr/>
    </dgm:pt>
    <dgm:pt modelId="{2F346147-31FA-4338-A606-88EB152294AE}" type="pres">
      <dgm:prSet presAssocID="{DBE28ADF-2BB1-4075-AEE0-8D1C3869D755}" presName="composite" presStyleCnt="0"/>
      <dgm:spPr/>
    </dgm:pt>
    <dgm:pt modelId="{87282131-0C36-4B5D-AD9C-0CA573BFEC20}" type="pres">
      <dgm:prSet presAssocID="{DBE28ADF-2BB1-4075-AEE0-8D1C3869D755}" presName="parTx" presStyleLbl="alignNode1" presStyleIdx="1" presStyleCnt="3" custScaleX="112980" custScaleY="189846" custLinFactY="-182841" custLinFactNeighborX="-5688" custLinFactNeighborY="-2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8D77A6-F91E-4F26-A155-1F5A3A76D4FF}" type="pres">
      <dgm:prSet presAssocID="{DBE28ADF-2BB1-4075-AEE0-8D1C3869D755}" presName="desTx" presStyleLbl="alignAccFollowNode1" presStyleIdx="1" presStyleCnt="3" custScaleX="148433" custScaleY="95857" custLinFactY="-38397" custLinFactNeighborX="87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173E46-CB0F-4383-A13D-A1A7F5904A72}" type="pres">
      <dgm:prSet presAssocID="{18B33A8A-BE5A-45AB-A9D0-C7EEDCA3E717}" presName="space" presStyleCnt="0"/>
      <dgm:spPr/>
    </dgm:pt>
    <dgm:pt modelId="{7B8A5E9A-71DE-4E2A-A608-11BCD99157B3}" type="pres">
      <dgm:prSet presAssocID="{7B54E6D7-0109-451A-B2D7-E4D52357FDA8}" presName="composite" presStyleCnt="0"/>
      <dgm:spPr/>
    </dgm:pt>
    <dgm:pt modelId="{07541657-5099-4570-A1EF-714348164B00}" type="pres">
      <dgm:prSet presAssocID="{7B54E6D7-0109-451A-B2D7-E4D52357FDA8}" presName="parTx" presStyleLbl="alignNode1" presStyleIdx="2" presStyleCnt="3" custScaleX="135431" custScaleY="300178" custLinFactY="-239372" custLinFactNeighborX="-13295" custLinFactNeighborY="-3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AA0E0E-F39B-42A6-90B7-13375394601D}" type="pres">
      <dgm:prSet presAssocID="{7B54E6D7-0109-451A-B2D7-E4D52357FDA8}" presName="desTx" presStyleLbl="alignAccFollowNode1" presStyleIdx="2" presStyleCnt="3" custScaleX="146912" custScaleY="106807" custLinFactY="-27120" custLinFactNeighborX="-523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C7F2C8-5166-4E2F-A298-1899CD74307F}" srcId="{968784D0-9885-480D-82F8-70B24C2201C7}" destId="{04DDF23A-DBD2-4A0A-8564-3610DE809AAD}" srcOrd="2" destOrd="0" parTransId="{69ADCAA5-2FC7-4864-BEAF-CFDD72CD4EDE}" sibTransId="{2BB9AEA2-AF53-491C-A318-288351A3D6BB}"/>
    <dgm:cxn modelId="{D53A5F45-00A0-4029-A811-7FC3A3EFC902}" srcId="{DBE28ADF-2BB1-4075-AEE0-8D1C3869D755}" destId="{6FFDBFCE-D60D-4DBB-A915-CCBA567B7531}" srcOrd="5" destOrd="0" parTransId="{04A4C347-E3A3-4A55-9D2D-7524AC34AE8C}" sibTransId="{82A9085D-A68E-4560-8EBD-BC7E29829C7A}"/>
    <dgm:cxn modelId="{845D4544-1EEE-4D5E-91E1-EA3E1EBEE1E4}" srcId="{7B54E6D7-0109-451A-B2D7-E4D52357FDA8}" destId="{FC7A953F-EA35-4025-A972-4D5A9E028FE9}" srcOrd="6" destOrd="0" parTransId="{5A09A853-D942-4169-8A41-4278D812980D}" sibTransId="{49209E34-5BD8-40C7-8328-A64088A11CC1}"/>
    <dgm:cxn modelId="{F2F94E6B-03A9-4F7D-95A1-631BFE6A73F1}" srcId="{DBE28ADF-2BB1-4075-AEE0-8D1C3869D755}" destId="{F74A7E0F-AC68-4E35-B1C4-F3C17C6041FE}" srcOrd="3" destOrd="0" parTransId="{FF644EF9-490A-4015-B525-EF90C8E2FE65}" sibTransId="{F05A7D2C-DCF4-489A-A6ED-325D21685611}"/>
    <dgm:cxn modelId="{DE8D08AD-4C85-465D-B715-8E793D1A0EB8}" srcId="{7B54E6D7-0109-451A-B2D7-E4D52357FDA8}" destId="{E88FF6A1-B957-447A-A03F-792D97FD8DEF}" srcOrd="8" destOrd="0" parTransId="{7F0D857C-78B8-4ADE-BD39-1BC9256E559A}" sibTransId="{9B884839-A9AE-4306-95CC-6973440D3813}"/>
    <dgm:cxn modelId="{43EEF52F-CF97-4F09-B0C8-8DCE8690E3DB}" srcId="{DBE28ADF-2BB1-4075-AEE0-8D1C3869D755}" destId="{B3AF3D65-B119-486D-91E2-D78619233D93}" srcOrd="4" destOrd="0" parTransId="{F8EA7A7C-CA43-4F0D-AC9F-EB3987144224}" sibTransId="{80611DBE-7712-49C5-8EAA-3B27FCE85469}"/>
    <dgm:cxn modelId="{D74FEEA5-3CF0-46D0-9BA5-6091FE2F068A}" type="presOf" srcId="{51FB0A34-2D57-4424-B95B-F9C21D3EB3E3}" destId="{678D77A6-F91E-4F26-A155-1F5A3A76D4FF}" srcOrd="0" destOrd="6" presId="urn:microsoft.com/office/officeart/2005/8/layout/hList1"/>
    <dgm:cxn modelId="{50357EE8-5572-4EFA-977F-652D4B06C0C9}" type="presOf" srcId="{661AF417-E4E1-4FF5-AD7F-270488918D3D}" destId="{6E7C240F-9AD1-444D-A0E4-ED3A4358BF92}" srcOrd="0" destOrd="0" presId="urn:microsoft.com/office/officeart/2005/8/layout/hList1"/>
    <dgm:cxn modelId="{DF5482D3-F282-40C2-9BD0-0C779A087F89}" srcId="{661AF417-E4E1-4FF5-AD7F-270488918D3D}" destId="{DBE28ADF-2BB1-4075-AEE0-8D1C3869D755}" srcOrd="1" destOrd="0" parTransId="{A5482539-DC65-4875-BF90-5F02C160E7EB}" sibTransId="{18B33A8A-BE5A-45AB-A9D0-C7EEDCA3E717}"/>
    <dgm:cxn modelId="{53156800-D603-441F-B047-0BEC37E6B380}" type="presOf" srcId="{7234D428-3489-41F5-A934-7074AA9A275F}" destId="{98F7C77F-ED4D-482E-A78D-DAA847F9B7B4}" srcOrd="0" destOrd="1" presId="urn:microsoft.com/office/officeart/2005/8/layout/hList1"/>
    <dgm:cxn modelId="{50775C7A-2CC6-4343-9D0E-8E17A616C46C}" srcId="{7B54E6D7-0109-451A-B2D7-E4D52357FDA8}" destId="{C4BB0ACE-5AF8-4259-8EEC-B9D4D00BDDE8}" srcOrd="5" destOrd="0" parTransId="{076C39F6-907F-45B9-B001-A4D4A8AD6342}" sibTransId="{63D17A01-416D-47B5-A4A2-194E4A54B8CE}"/>
    <dgm:cxn modelId="{C108DC50-624B-4C3F-BD05-A60B529BC67B}" type="presOf" srcId="{DBE28ADF-2BB1-4075-AEE0-8D1C3869D755}" destId="{87282131-0C36-4B5D-AD9C-0CA573BFEC20}" srcOrd="0" destOrd="0" presId="urn:microsoft.com/office/officeart/2005/8/layout/hList1"/>
    <dgm:cxn modelId="{15F8B3D6-A86D-482F-BCF6-0206F28157CE}" type="presOf" srcId="{484766D0-0DD2-4668-AE74-E26705EE070D}" destId="{678D77A6-F91E-4F26-A155-1F5A3A76D4FF}" srcOrd="0" destOrd="1" presId="urn:microsoft.com/office/officeart/2005/8/layout/hList1"/>
    <dgm:cxn modelId="{B0FD2086-7B34-49B9-BF29-78656E943375}" srcId="{7B54E6D7-0109-451A-B2D7-E4D52357FDA8}" destId="{49B420C5-EBED-4769-8D10-8C32BE52C7E4}" srcOrd="0" destOrd="0" parTransId="{A55CCA4E-59BC-4DC8-BE43-14E47759A61B}" sibTransId="{C4B0E30B-26CD-4761-9A4C-1581C3E27B71}"/>
    <dgm:cxn modelId="{BB1226A4-5907-4AFD-B75A-8BA5D95632A2}" type="presOf" srcId="{B3AF3D65-B119-486D-91E2-D78619233D93}" destId="{678D77A6-F91E-4F26-A155-1F5A3A76D4FF}" srcOrd="0" destOrd="4" presId="urn:microsoft.com/office/officeart/2005/8/layout/hList1"/>
    <dgm:cxn modelId="{E225988A-DCE7-4A58-88CD-F3F9C003A3AD}" type="presOf" srcId="{CEC554E5-512F-4943-AB51-4CF9BA1160C4}" destId="{76AA0E0E-F39B-42A6-90B7-13375394601D}" srcOrd="0" destOrd="2" presId="urn:microsoft.com/office/officeart/2005/8/layout/hList1"/>
    <dgm:cxn modelId="{DE1B7A9E-69B5-4889-9E7D-D74007606C2A}" type="presOf" srcId="{429DE913-3261-48AF-BB37-4626235DE885}" destId="{678D77A6-F91E-4F26-A155-1F5A3A76D4FF}" srcOrd="0" destOrd="2" presId="urn:microsoft.com/office/officeart/2005/8/layout/hList1"/>
    <dgm:cxn modelId="{44193BED-80B6-4460-8E49-F187FC626BB5}" type="presOf" srcId="{E88FF6A1-B957-447A-A03F-792D97FD8DEF}" destId="{76AA0E0E-F39B-42A6-90B7-13375394601D}" srcOrd="0" destOrd="8" presId="urn:microsoft.com/office/officeart/2005/8/layout/hList1"/>
    <dgm:cxn modelId="{7B6CEBF9-8113-44D2-907C-10D434641D2F}" type="presOf" srcId="{7B54E6D7-0109-451A-B2D7-E4D52357FDA8}" destId="{07541657-5099-4570-A1EF-714348164B00}" srcOrd="0" destOrd="0" presId="urn:microsoft.com/office/officeart/2005/8/layout/hList1"/>
    <dgm:cxn modelId="{85053F4D-B74F-48EA-9C4D-EC77336F46CF}" srcId="{968784D0-9885-480D-82F8-70B24C2201C7}" destId="{61B149E1-C427-4DA4-AC62-8E3D380CAE2E}" srcOrd="4" destOrd="0" parTransId="{818F096F-9724-4E98-824D-8B0CC4427386}" sibTransId="{0A93727A-4920-4591-A9B6-81BC1A157390}"/>
    <dgm:cxn modelId="{59359872-87D4-4E72-B861-B1F59DF3F0B4}" type="presOf" srcId="{F74A7E0F-AC68-4E35-B1C4-F3C17C6041FE}" destId="{678D77A6-F91E-4F26-A155-1F5A3A76D4FF}" srcOrd="0" destOrd="3" presId="urn:microsoft.com/office/officeart/2005/8/layout/hList1"/>
    <dgm:cxn modelId="{3F98CC9B-8612-4728-962D-506B3C99302D}" type="presOf" srcId="{B1BCAD93-E2D9-49EF-8DE6-C83117CE749C}" destId="{98F7C77F-ED4D-482E-A78D-DAA847F9B7B4}" srcOrd="0" destOrd="7" presId="urn:microsoft.com/office/officeart/2005/8/layout/hList1"/>
    <dgm:cxn modelId="{E6E5415A-2DF4-4066-BB7B-8EA3DCCF9A8A}" type="presOf" srcId="{C4BB0ACE-5AF8-4259-8EEC-B9D4D00BDDE8}" destId="{76AA0E0E-F39B-42A6-90B7-13375394601D}" srcOrd="0" destOrd="5" presId="urn:microsoft.com/office/officeart/2005/8/layout/hList1"/>
    <dgm:cxn modelId="{F1CD3E27-1927-43AB-AA70-7222CCDDFF46}" srcId="{968784D0-9885-480D-82F8-70B24C2201C7}" destId="{FE376EC4-28FE-4FBC-BFFB-143A5B49265D}" srcOrd="0" destOrd="0" parTransId="{C514DB1A-6DB5-40EC-9D2C-5E7BE004EEBF}" sibTransId="{D094A7AA-F43D-4E79-A7E9-6CE1B2A32A03}"/>
    <dgm:cxn modelId="{E18432AA-F211-4DB8-951E-462DC7B30D99}" type="presOf" srcId="{4D784499-1F30-43C0-A330-C8455AB7E090}" destId="{98F7C77F-ED4D-482E-A78D-DAA847F9B7B4}" srcOrd="0" destOrd="6" presId="urn:microsoft.com/office/officeart/2005/8/layout/hList1"/>
    <dgm:cxn modelId="{CA9396C4-9EFB-4151-9DE2-D1A49C554EEE}" srcId="{DBE28ADF-2BB1-4075-AEE0-8D1C3869D755}" destId="{484766D0-0DD2-4668-AE74-E26705EE070D}" srcOrd="1" destOrd="0" parTransId="{F476DCDC-BD27-4BF1-9894-5E8350B59873}" sibTransId="{12EA6C66-9C22-4443-83A7-0FF8E6270C69}"/>
    <dgm:cxn modelId="{3A17305E-E1A2-4EB4-B7FF-9FFA94B9662E}" type="presOf" srcId="{68F276EE-DA0B-4A6E-95FD-F1EEDBC6189F}" destId="{76AA0E0E-F39B-42A6-90B7-13375394601D}" srcOrd="0" destOrd="4" presId="urn:microsoft.com/office/officeart/2005/8/layout/hList1"/>
    <dgm:cxn modelId="{02C97429-910A-430F-8F16-F9F1679E25C5}" srcId="{661AF417-E4E1-4FF5-AD7F-270488918D3D}" destId="{7B54E6D7-0109-451A-B2D7-E4D52357FDA8}" srcOrd="2" destOrd="0" parTransId="{26597714-EDFC-48FA-A319-933E082F2440}" sibTransId="{F08FA0F9-ADE6-4DC8-9891-258C133DE42D}"/>
    <dgm:cxn modelId="{945DD8E2-136C-4940-BF02-740A1B15760F}" srcId="{7B54E6D7-0109-451A-B2D7-E4D52357FDA8}" destId="{68F276EE-DA0B-4A6E-95FD-F1EEDBC6189F}" srcOrd="4" destOrd="0" parTransId="{34253501-45C6-4FCC-A9C7-95EEFA32869D}" sibTransId="{6EED41A6-DAAC-441B-BED5-53E862FA2246}"/>
    <dgm:cxn modelId="{CB46529A-8C51-4FAE-A537-B9C3B8FA6D39}" srcId="{7B54E6D7-0109-451A-B2D7-E4D52357FDA8}" destId="{CEC554E5-512F-4943-AB51-4CF9BA1160C4}" srcOrd="2" destOrd="0" parTransId="{CF7D7A9F-47FD-43EF-B461-04EB635FFEFE}" sibTransId="{15CFF4D4-7F1D-40F8-BE3E-312E79316905}"/>
    <dgm:cxn modelId="{E9526999-6725-4048-9758-B588F2F0AFB6}" srcId="{DBE28ADF-2BB1-4075-AEE0-8D1C3869D755}" destId="{51FB0A34-2D57-4424-B95B-F9C21D3EB3E3}" srcOrd="6" destOrd="0" parTransId="{8048022B-7944-4D46-AA67-EBEFEDDEA25C}" sibTransId="{B701B799-461D-46C7-A48B-8ACAD75AE148}"/>
    <dgm:cxn modelId="{AE9A8CF2-CFEE-4622-9CD4-F55D80455D35}" type="presOf" srcId="{49B420C5-EBED-4769-8D10-8C32BE52C7E4}" destId="{76AA0E0E-F39B-42A6-90B7-13375394601D}" srcOrd="0" destOrd="0" presId="urn:microsoft.com/office/officeart/2005/8/layout/hList1"/>
    <dgm:cxn modelId="{0F6EFEC9-8134-4C49-B010-FA607A4DA04B}" srcId="{DBE28ADF-2BB1-4075-AEE0-8D1C3869D755}" destId="{429DE913-3261-48AF-BB37-4626235DE885}" srcOrd="2" destOrd="0" parTransId="{02754673-A4B4-451F-AACF-C8152FF05CD5}" sibTransId="{1C830FF8-2197-4895-BF2F-A4F0A605CD9E}"/>
    <dgm:cxn modelId="{C27AC108-82B4-4599-9783-56729340BCBF}" srcId="{968784D0-9885-480D-82F8-70B24C2201C7}" destId="{B1BCAD93-E2D9-49EF-8DE6-C83117CE749C}" srcOrd="7" destOrd="0" parTransId="{5FBB580E-323B-4774-AACB-848635D51E99}" sibTransId="{3DD30626-7526-4011-8751-8CB667A1483D}"/>
    <dgm:cxn modelId="{5C19E1CD-F2AA-4D9B-8281-A4AF7102BEE5}" srcId="{661AF417-E4E1-4FF5-AD7F-270488918D3D}" destId="{968784D0-9885-480D-82F8-70B24C2201C7}" srcOrd="0" destOrd="0" parTransId="{20A617F5-8B1F-483E-A258-C01BCA75C946}" sibTransId="{193A459D-0BB1-4B94-A483-67B379BFE37E}"/>
    <dgm:cxn modelId="{6AA77911-0B18-46F9-86DA-C376BED779D9}" type="presOf" srcId="{FE376EC4-28FE-4FBC-BFFB-143A5B49265D}" destId="{98F7C77F-ED4D-482E-A78D-DAA847F9B7B4}" srcOrd="0" destOrd="0" presId="urn:microsoft.com/office/officeart/2005/8/layout/hList1"/>
    <dgm:cxn modelId="{EBD519EA-EA1A-4954-A6D0-A078002F9AE9}" srcId="{968784D0-9885-480D-82F8-70B24C2201C7}" destId="{4D784499-1F30-43C0-A330-C8455AB7E090}" srcOrd="6" destOrd="0" parTransId="{8AA9B3AE-976D-477A-8A92-365CCFC80B09}" sibTransId="{C82B7206-C24C-4598-BF0C-AABCA09553EA}"/>
    <dgm:cxn modelId="{1B000C2C-C0C1-4ADA-82BB-F84CA5156B75}" srcId="{7B54E6D7-0109-451A-B2D7-E4D52357FDA8}" destId="{FC09F2F6-A3D5-4EE4-9DF8-EF77C8AB3247}" srcOrd="3" destOrd="0" parTransId="{6A03EFD6-C949-4105-BCEB-08ECB47BA1CE}" sibTransId="{F13D0A9F-FE41-4A8F-8A9E-8839A8A80423}"/>
    <dgm:cxn modelId="{540DC314-EE57-444B-AF70-8CADCC293880}" srcId="{7B54E6D7-0109-451A-B2D7-E4D52357FDA8}" destId="{069FE0CF-3D02-4D42-AB7F-176E47DAE463}" srcOrd="7" destOrd="0" parTransId="{A253D960-9A5A-47FD-B3F6-096ED804DC12}" sibTransId="{AA9DBEAA-1FF9-4B64-8621-6B8828352763}"/>
    <dgm:cxn modelId="{D3F797F4-9CED-4DFF-B9B0-D7C8B393D0EF}" srcId="{968784D0-9885-480D-82F8-70B24C2201C7}" destId="{7234D428-3489-41F5-A934-7074AA9A275F}" srcOrd="1" destOrd="0" parTransId="{9E22550B-A070-4394-9444-EF4717DCBD80}" sibTransId="{69574676-1D8D-441B-9A88-137BB5541633}"/>
    <dgm:cxn modelId="{9C21C249-756B-4A6F-8B5A-828C520CDE0F}" type="presOf" srcId="{6587787B-0D73-4164-89E1-E966EF3060BC}" destId="{98F7C77F-ED4D-482E-A78D-DAA847F9B7B4}" srcOrd="0" destOrd="3" presId="urn:microsoft.com/office/officeart/2005/8/layout/hList1"/>
    <dgm:cxn modelId="{C5F962B7-C54B-475B-B2DD-8E348C334C00}" srcId="{7B54E6D7-0109-451A-B2D7-E4D52357FDA8}" destId="{0BF47112-B0AF-4DF5-A809-E274EC7E9795}" srcOrd="1" destOrd="0" parTransId="{DA034626-8241-4AE7-8038-484236CC4968}" sibTransId="{65CEE931-C9AF-4D99-A9E5-B228C317E97D}"/>
    <dgm:cxn modelId="{B4991E6B-E2E3-41BE-9CB1-88781781FBBF}" type="presOf" srcId="{6FFDBFCE-D60D-4DBB-A915-CCBA567B7531}" destId="{678D77A6-F91E-4F26-A155-1F5A3A76D4FF}" srcOrd="0" destOrd="5" presId="urn:microsoft.com/office/officeart/2005/8/layout/hList1"/>
    <dgm:cxn modelId="{A083322A-6926-44C3-93C0-3954BEFF6CCE}" type="presOf" srcId="{0BF47112-B0AF-4DF5-A809-E274EC7E9795}" destId="{76AA0E0E-F39B-42A6-90B7-13375394601D}" srcOrd="0" destOrd="1" presId="urn:microsoft.com/office/officeart/2005/8/layout/hList1"/>
    <dgm:cxn modelId="{F3751A01-70B9-44F0-9C57-47CEFD806BD4}" type="presOf" srcId="{FC7A953F-EA35-4025-A972-4D5A9E028FE9}" destId="{76AA0E0E-F39B-42A6-90B7-13375394601D}" srcOrd="0" destOrd="6" presId="urn:microsoft.com/office/officeart/2005/8/layout/hList1"/>
    <dgm:cxn modelId="{53CB4569-6C95-4F76-9D02-2BA111F51BDE}" type="presOf" srcId="{968784D0-9885-480D-82F8-70B24C2201C7}" destId="{9C347393-ECF6-43E9-8570-437F80341395}" srcOrd="0" destOrd="0" presId="urn:microsoft.com/office/officeart/2005/8/layout/hList1"/>
    <dgm:cxn modelId="{A956608A-2453-4198-84F6-E87013C836EB}" type="presOf" srcId="{FC09F2F6-A3D5-4EE4-9DF8-EF77C8AB3247}" destId="{76AA0E0E-F39B-42A6-90B7-13375394601D}" srcOrd="0" destOrd="3" presId="urn:microsoft.com/office/officeart/2005/8/layout/hList1"/>
    <dgm:cxn modelId="{90D949B2-C7B9-4596-8F74-7A3F2260796A}" type="presOf" srcId="{04DDF23A-DBD2-4A0A-8564-3610DE809AAD}" destId="{98F7C77F-ED4D-482E-A78D-DAA847F9B7B4}" srcOrd="0" destOrd="2" presId="urn:microsoft.com/office/officeart/2005/8/layout/hList1"/>
    <dgm:cxn modelId="{29B2DBF5-DF27-495C-A8DD-B140A8280825}" type="presOf" srcId="{D02480F0-BAAE-4D9F-AEEC-84993BD22203}" destId="{678D77A6-F91E-4F26-A155-1F5A3A76D4FF}" srcOrd="0" destOrd="0" presId="urn:microsoft.com/office/officeart/2005/8/layout/hList1"/>
    <dgm:cxn modelId="{DE200A81-6CCA-447F-8F37-294AC0191B46}" type="presOf" srcId="{61B149E1-C427-4DA4-AC62-8E3D380CAE2E}" destId="{98F7C77F-ED4D-482E-A78D-DAA847F9B7B4}" srcOrd="0" destOrd="4" presId="urn:microsoft.com/office/officeart/2005/8/layout/hList1"/>
    <dgm:cxn modelId="{7ACA1571-A173-4868-8420-01439DC6DB9A}" type="presOf" srcId="{069FE0CF-3D02-4D42-AB7F-176E47DAE463}" destId="{76AA0E0E-F39B-42A6-90B7-13375394601D}" srcOrd="0" destOrd="7" presId="urn:microsoft.com/office/officeart/2005/8/layout/hList1"/>
    <dgm:cxn modelId="{AC117EBF-FA2B-42EB-92E7-3C4DD3DC4E63}" type="presOf" srcId="{6AA22351-F170-447A-9CC1-39CBD424E66F}" destId="{98F7C77F-ED4D-482E-A78D-DAA847F9B7B4}" srcOrd="0" destOrd="5" presId="urn:microsoft.com/office/officeart/2005/8/layout/hList1"/>
    <dgm:cxn modelId="{AA0C75A5-684D-443E-878F-C4F4BAF03D59}" srcId="{DBE28ADF-2BB1-4075-AEE0-8D1C3869D755}" destId="{D02480F0-BAAE-4D9F-AEEC-84993BD22203}" srcOrd="0" destOrd="0" parTransId="{DCFD1115-8D89-494A-8B6C-3AA13A27207F}" sibTransId="{952A0468-95BC-4363-BE2B-B379556444D9}"/>
    <dgm:cxn modelId="{73DE3E9A-24D6-4834-989E-C894D7ED6B93}" srcId="{968784D0-9885-480D-82F8-70B24C2201C7}" destId="{6587787B-0D73-4164-89E1-E966EF3060BC}" srcOrd="3" destOrd="0" parTransId="{C622931F-4F84-4C45-9385-D5BD543529AB}" sibTransId="{E09B3B36-AB7C-4D03-B557-33715610CE0C}"/>
    <dgm:cxn modelId="{4CFA3E57-C77A-4BEF-A360-7656F09A33EB}" srcId="{968784D0-9885-480D-82F8-70B24C2201C7}" destId="{6AA22351-F170-447A-9CC1-39CBD424E66F}" srcOrd="5" destOrd="0" parTransId="{5D206698-79BA-4556-B091-A636F0452771}" sibTransId="{E045EF77-2315-48AB-8481-33B560CBC9D0}"/>
    <dgm:cxn modelId="{FFD1986A-14B9-4E91-BEF1-A16C3F2F0527}" type="presParOf" srcId="{6E7C240F-9AD1-444D-A0E4-ED3A4358BF92}" destId="{94AB9A91-3400-4493-9914-790FC75F38E9}" srcOrd="0" destOrd="0" presId="urn:microsoft.com/office/officeart/2005/8/layout/hList1"/>
    <dgm:cxn modelId="{BEDB2B17-C020-46A7-BE6F-CB4731C7BF73}" type="presParOf" srcId="{94AB9A91-3400-4493-9914-790FC75F38E9}" destId="{9C347393-ECF6-43E9-8570-437F80341395}" srcOrd="0" destOrd="0" presId="urn:microsoft.com/office/officeart/2005/8/layout/hList1"/>
    <dgm:cxn modelId="{210B27F4-CA7F-4346-BCA4-73A7D8102907}" type="presParOf" srcId="{94AB9A91-3400-4493-9914-790FC75F38E9}" destId="{98F7C77F-ED4D-482E-A78D-DAA847F9B7B4}" srcOrd="1" destOrd="0" presId="urn:microsoft.com/office/officeart/2005/8/layout/hList1"/>
    <dgm:cxn modelId="{23ADA180-DDD2-4962-8A57-CF2E4D3DB652}" type="presParOf" srcId="{6E7C240F-9AD1-444D-A0E4-ED3A4358BF92}" destId="{D58EE05C-49B8-4EF7-9857-54BF54514E14}" srcOrd="1" destOrd="0" presId="urn:microsoft.com/office/officeart/2005/8/layout/hList1"/>
    <dgm:cxn modelId="{C93593E3-AD71-4017-BFFA-FC98FB7206DB}" type="presParOf" srcId="{6E7C240F-9AD1-444D-A0E4-ED3A4358BF92}" destId="{2F346147-31FA-4338-A606-88EB152294AE}" srcOrd="2" destOrd="0" presId="urn:microsoft.com/office/officeart/2005/8/layout/hList1"/>
    <dgm:cxn modelId="{EB6BE5AC-D34A-4329-AA00-BD87D2C5064E}" type="presParOf" srcId="{2F346147-31FA-4338-A606-88EB152294AE}" destId="{87282131-0C36-4B5D-AD9C-0CA573BFEC20}" srcOrd="0" destOrd="0" presId="urn:microsoft.com/office/officeart/2005/8/layout/hList1"/>
    <dgm:cxn modelId="{6785F362-39B5-4AC3-9D52-D91A4E2D0FC4}" type="presParOf" srcId="{2F346147-31FA-4338-A606-88EB152294AE}" destId="{678D77A6-F91E-4F26-A155-1F5A3A76D4FF}" srcOrd="1" destOrd="0" presId="urn:microsoft.com/office/officeart/2005/8/layout/hList1"/>
    <dgm:cxn modelId="{96EE5F33-0378-4BFC-84FF-44A5FBE756F7}" type="presParOf" srcId="{6E7C240F-9AD1-444D-A0E4-ED3A4358BF92}" destId="{F4173E46-CB0F-4383-A13D-A1A7F5904A72}" srcOrd="3" destOrd="0" presId="urn:microsoft.com/office/officeart/2005/8/layout/hList1"/>
    <dgm:cxn modelId="{ADF5EF63-D6F6-49E4-B298-9DEDEE423C2D}" type="presParOf" srcId="{6E7C240F-9AD1-444D-A0E4-ED3A4358BF92}" destId="{7B8A5E9A-71DE-4E2A-A608-11BCD99157B3}" srcOrd="4" destOrd="0" presId="urn:microsoft.com/office/officeart/2005/8/layout/hList1"/>
    <dgm:cxn modelId="{090E74A9-3406-4DE8-A34C-F5BB71BA5607}" type="presParOf" srcId="{7B8A5E9A-71DE-4E2A-A608-11BCD99157B3}" destId="{07541657-5099-4570-A1EF-714348164B00}" srcOrd="0" destOrd="0" presId="urn:microsoft.com/office/officeart/2005/8/layout/hList1"/>
    <dgm:cxn modelId="{5B08135B-EF50-4776-B2F5-4469745ECA71}" type="presParOf" srcId="{7B8A5E9A-71DE-4E2A-A608-11BCD99157B3}" destId="{76AA0E0E-F39B-42A6-90B7-13375394601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3F76A7-6DF0-4DB2-A1B5-F535F0CB0AC0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8D4CFA-2BC7-40FC-8FB0-1B44669CC864}" type="pres">
      <dgm:prSet presAssocID="{9F3F76A7-6DF0-4DB2-A1B5-F535F0CB0AC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F85577D-9F90-4F92-99D6-E6B9476262BB}" type="presOf" srcId="{9F3F76A7-6DF0-4DB2-A1B5-F535F0CB0AC0}" destId="{1A8D4CFA-2BC7-40FC-8FB0-1B44669CC864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1EE13D-7E11-45BF-84FF-3411CB8228A4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A8E77B-E033-4592-8C86-3CE7C4BD226F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Дети и дети с ОВЗ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6F31769-EEBB-4294-B38C-7C0803516D19}" type="parTrans" cxnId="{98892E51-8EAA-4B4C-B9E7-1E6446B079B7}">
      <dgm:prSet/>
      <dgm:spPr/>
      <dgm:t>
        <a:bodyPr/>
        <a:lstStyle/>
        <a:p>
          <a:endParaRPr lang="ru-RU"/>
        </a:p>
      </dgm:t>
    </dgm:pt>
    <dgm:pt modelId="{C4328BD9-F627-4F04-AD81-1E2932949B9F}" type="sibTrans" cxnId="{98892E51-8EAA-4B4C-B9E7-1E6446B079B7}">
      <dgm:prSet/>
      <dgm:spPr/>
      <dgm:t>
        <a:bodyPr/>
        <a:lstStyle/>
        <a:p>
          <a:endParaRPr lang="ru-RU"/>
        </a:p>
      </dgm:t>
    </dgm:pt>
    <dgm:pt modelId="{8A2BCF7C-D9D4-41DF-B072-C4D82879BF7F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Родительский актив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D88221D-DC42-4C00-AF7F-FB181C1D626D}" type="parTrans" cxnId="{1FD80BFA-B120-4D94-976C-DF13844AF8FB}">
      <dgm:prSet/>
      <dgm:spPr/>
      <dgm:t>
        <a:bodyPr/>
        <a:lstStyle/>
        <a:p>
          <a:endParaRPr lang="ru-RU"/>
        </a:p>
      </dgm:t>
    </dgm:pt>
    <dgm:pt modelId="{4F6B9094-10F5-4246-9E77-3DB1DD07ADEE}" type="sibTrans" cxnId="{1FD80BFA-B120-4D94-976C-DF13844AF8FB}">
      <dgm:prSet/>
      <dgm:spPr/>
      <dgm:t>
        <a:bodyPr/>
        <a:lstStyle/>
        <a:p>
          <a:endParaRPr lang="ru-RU"/>
        </a:p>
      </dgm:t>
    </dgm:pt>
    <dgm:pt modelId="{A780D586-CA0E-4BD5-8F40-6FCF2D0890C9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Учителя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9F05A6F-4026-496E-853F-D0F22858E238}" type="parTrans" cxnId="{526329C6-1530-4560-955B-774C75690BE6}">
      <dgm:prSet/>
      <dgm:spPr/>
      <dgm:t>
        <a:bodyPr/>
        <a:lstStyle/>
        <a:p>
          <a:endParaRPr lang="ru-RU"/>
        </a:p>
      </dgm:t>
    </dgm:pt>
    <dgm:pt modelId="{5F0F9DF3-32C0-4145-BDCC-191EEDEF3686}" type="sibTrans" cxnId="{526329C6-1530-4560-955B-774C75690BE6}">
      <dgm:prSet/>
      <dgm:spPr/>
      <dgm:t>
        <a:bodyPr/>
        <a:lstStyle/>
        <a:p>
          <a:endParaRPr lang="ru-RU"/>
        </a:p>
      </dgm:t>
    </dgm:pt>
    <dgm:pt modelId="{6BDA8B2B-2DFD-407F-8FD1-9D3CE02014EA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Учителя дефектологи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1415E5C-AEE8-467F-B557-303ECD742841}" type="parTrans" cxnId="{D5B09BC0-B9E8-49F1-8CD0-F9A692A6A2F1}">
      <dgm:prSet/>
      <dgm:spPr/>
      <dgm:t>
        <a:bodyPr/>
        <a:lstStyle/>
        <a:p>
          <a:endParaRPr lang="ru-RU"/>
        </a:p>
      </dgm:t>
    </dgm:pt>
    <dgm:pt modelId="{1D9BF10E-27CE-4565-A917-15AC06E43001}" type="sibTrans" cxnId="{D5B09BC0-B9E8-49F1-8CD0-F9A692A6A2F1}">
      <dgm:prSet/>
      <dgm:spPr/>
      <dgm:t>
        <a:bodyPr/>
        <a:lstStyle/>
        <a:p>
          <a:endParaRPr lang="ru-RU"/>
        </a:p>
      </dgm:t>
    </dgm:pt>
    <dgm:pt modelId="{3AAA2A0B-90C9-4FB6-9336-A0BED202CB07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Психологи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4FE83A2-6131-453C-BD5D-810FECF7F776}" type="sibTrans" cxnId="{75912573-2717-48D7-B4A1-C32077F90B0F}">
      <dgm:prSet/>
      <dgm:spPr/>
      <dgm:t>
        <a:bodyPr/>
        <a:lstStyle/>
        <a:p>
          <a:endParaRPr lang="ru-RU"/>
        </a:p>
      </dgm:t>
    </dgm:pt>
    <dgm:pt modelId="{38926637-4596-42C5-A71B-A07DF217734A}" type="parTrans" cxnId="{75912573-2717-48D7-B4A1-C32077F90B0F}">
      <dgm:prSet/>
      <dgm:spPr/>
      <dgm:t>
        <a:bodyPr/>
        <a:lstStyle/>
        <a:p>
          <a:endParaRPr lang="ru-RU"/>
        </a:p>
      </dgm:t>
    </dgm:pt>
    <dgm:pt modelId="{95B57454-233F-4178-9CB8-F6313C7E17DD}">
      <dgm:prSet phldrT="[Текст]"/>
      <dgm:spPr/>
      <dgm:t>
        <a:bodyPr/>
        <a:lstStyle/>
        <a:p>
          <a:endParaRPr lang="ru-RU"/>
        </a:p>
      </dgm:t>
    </dgm:pt>
    <dgm:pt modelId="{4DF26CCF-15AC-4C3F-8570-79702CD4571C}" type="parTrans" cxnId="{C8CF3B99-8363-4F86-B7EA-D655D9D629C6}">
      <dgm:prSet/>
      <dgm:spPr/>
      <dgm:t>
        <a:bodyPr/>
        <a:lstStyle/>
        <a:p>
          <a:endParaRPr lang="ru-RU"/>
        </a:p>
      </dgm:t>
    </dgm:pt>
    <dgm:pt modelId="{7D77EED3-1630-4E90-9BD5-266411BBDC84}" type="sibTrans" cxnId="{C8CF3B99-8363-4F86-B7EA-D655D9D629C6}">
      <dgm:prSet/>
      <dgm:spPr/>
      <dgm:t>
        <a:bodyPr/>
        <a:lstStyle/>
        <a:p>
          <a:endParaRPr lang="ru-RU"/>
        </a:p>
      </dgm:t>
    </dgm:pt>
    <dgm:pt modelId="{758B29DD-525A-4209-BCCA-A2CC044CD3A1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Администрация школы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63ED9A4-1C37-45F0-9CAB-D9C153496FC3}" type="parTrans" cxnId="{9EE9AFED-447D-4EA3-B7A3-9752438DB18E}">
      <dgm:prSet/>
      <dgm:spPr/>
      <dgm:t>
        <a:bodyPr/>
        <a:lstStyle/>
        <a:p>
          <a:endParaRPr lang="ru-RU"/>
        </a:p>
      </dgm:t>
    </dgm:pt>
    <dgm:pt modelId="{EBF344E1-038F-470E-B24A-038696707EBC}" type="sibTrans" cxnId="{9EE9AFED-447D-4EA3-B7A3-9752438DB18E}">
      <dgm:prSet/>
      <dgm:spPr/>
      <dgm:t>
        <a:bodyPr/>
        <a:lstStyle/>
        <a:p>
          <a:endParaRPr lang="ru-RU"/>
        </a:p>
      </dgm:t>
    </dgm:pt>
    <dgm:pt modelId="{F9AA4EE9-63ED-4929-8A5E-67C60B4E6596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Социальный педагог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D4CBFE1-3034-4808-BF1E-5C426EC92369}" type="parTrans" cxnId="{13E9DD91-196F-401B-B773-07A603782D50}">
      <dgm:prSet/>
      <dgm:spPr/>
      <dgm:t>
        <a:bodyPr/>
        <a:lstStyle/>
        <a:p>
          <a:endParaRPr lang="ru-RU"/>
        </a:p>
      </dgm:t>
    </dgm:pt>
    <dgm:pt modelId="{404C565E-30CD-4566-B04D-B9A4ACD0B186}" type="sibTrans" cxnId="{13E9DD91-196F-401B-B773-07A603782D50}">
      <dgm:prSet/>
      <dgm:spPr/>
      <dgm:t>
        <a:bodyPr/>
        <a:lstStyle/>
        <a:p>
          <a:endParaRPr lang="ru-RU"/>
        </a:p>
      </dgm:t>
    </dgm:pt>
    <dgm:pt modelId="{8EF307E6-99DC-493C-BF18-13893A00E9D5}" type="pres">
      <dgm:prSet presAssocID="{E31EE13D-7E11-45BF-84FF-3411CB8228A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21EBB8-A3A8-45A8-A976-4BD841926077}" type="pres">
      <dgm:prSet presAssocID="{E31EE13D-7E11-45BF-84FF-3411CB8228A4}" presName="radial" presStyleCnt="0">
        <dgm:presLayoutVars>
          <dgm:animLvl val="ctr"/>
        </dgm:presLayoutVars>
      </dgm:prSet>
      <dgm:spPr/>
    </dgm:pt>
    <dgm:pt modelId="{D9254D18-B500-4B3C-AC08-143BF373CAAD}" type="pres">
      <dgm:prSet presAssocID="{D7A8E77B-E033-4592-8C86-3CE7C4BD226F}" presName="centerShape" presStyleLbl="vennNode1" presStyleIdx="0" presStyleCnt="7" custScaleX="82395" custScaleY="62339"/>
      <dgm:spPr/>
      <dgm:t>
        <a:bodyPr/>
        <a:lstStyle/>
        <a:p>
          <a:endParaRPr lang="ru-RU"/>
        </a:p>
      </dgm:t>
    </dgm:pt>
    <dgm:pt modelId="{DA9FF547-D4FE-44AF-9099-AA93FBC1C81D}" type="pres">
      <dgm:prSet presAssocID="{758B29DD-525A-4209-BCCA-A2CC044CD3A1}" presName="node" presStyleLbl="vennNode1" presStyleIdx="1" presStyleCnt="7" custScaleX="164734" custScaleY="82638" custRadScaleRad="107160" custRadScaleInc="1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2F7A9-6B1A-478E-BD46-6427B9F8C646}" type="pres">
      <dgm:prSet presAssocID="{8A2BCF7C-D9D4-41DF-B072-C4D82879BF7F}" presName="node" presStyleLbl="vennNode1" presStyleIdx="2" presStyleCnt="7" custScaleX="161921" custRadScaleRad="157074" custRadScaleInc="25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E7691-4205-4D86-AB2F-F7458FDE781C}" type="pres">
      <dgm:prSet presAssocID="{F9AA4EE9-63ED-4929-8A5E-67C60B4E6596}" presName="node" presStyleLbl="vennNode1" presStyleIdx="3" presStyleCnt="7" custScaleX="160010" custScaleY="115301" custRadScaleRad="157735" custRadScaleInc="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19721-2B9B-4469-95BA-C57016ECCC40}" type="pres">
      <dgm:prSet presAssocID="{A780D586-CA0E-4BD5-8F40-6FCF2D0890C9}" presName="node" presStyleLbl="vennNode1" presStyleIdx="4" presStyleCnt="7" custRadScaleRad="100604" custRadScaleInc="4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E426AC-F755-4F8F-9538-946872E9D07D}" type="pres">
      <dgm:prSet presAssocID="{6BDA8B2B-2DFD-407F-8FD1-9D3CE02014EA}" presName="node" presStyleLbl="vennNode1" presStyleIdx="5" presStyleCnt="7" custScaleX="148564" custRadScaleRad="151162" custRadScaleInc="9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A11E5C-DD5C-454A-8319-7F68DAF4DE95}" type="pres">
      <dgm:prSet presAssocID="{3AAA2A0B-90C9-4FB6-9336-A0BED202CB07}" presName="node" presStyleLbl="vennNode1" presStyleIdx="6" presStyleCnt="7" custScaleX="122645" custScaleY="100156" custRadScaleRad="139359" custRadScaleInc="-19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B71BDD-371B-47DA-8245-0481CE68643A}" type="presOf" srcId="{3AAA2A0B-90C9-4FB6-9336-A0BED202CB07}" destId="{E0A11E5C-DD5C-454A-8319-7F68DAF4DE95}" srcOrd="0" destOrd="0" presId="urn:microsoft.com/office/officeart/2005/8/layout/radial3"/>
    <dgm:cxn modelId="{CB2D5D47-C940-4F0C-A2D0-E571CAB27560}" type="presOf" srcId="{D7A8E77B-E033-4592-8C86-3CE7C4BD226F}" destId="{D9254D18-B500-4B3C-AC08-143BF373CAAD}" srcOrd="0" destOrd="0" presId="urn:microsoft.com/office/officeart/2005/8/layout/radial3"/>
    <dgm:cxn modelId="{C8CF3B99-8363-4F86-B7EA-D655D9D629C6}" srcId="{E31EE13D-7E11-45BF-84FF-3411CB8228A4}" destId="{95B57454-233F-4178-9CB8-F6313C7E17DD}" srcOrd="1" destOrd="0" parTransId="{4DF26CCF-15AC-4C3F-8570-79702CD4571C}" sibTransId="{7D77EED3-1630-4E90-9BD5-266411BBDC84}"/>
    <dgm:cxn modelId="{10696199-E5F3-4126-868E-96A714DFB044}" type="presOf" srcId="{758B29DD-525A-4209-BCCA-A2CC044CD3A1}" destId="{DA9FF547-D4FE-44AF-9099-AA93FBC1C81D}" srcOrd="0" destOrd="0" presId="urn:microsoft.com/office/officeart/2005/8/layout/radial3"/>
    <dgm:cxn modelId="{1FD80BFA-B120-4D94-976C-DF13844AF8FB}" srcId="{D7A8E77B-E033-4592-8C86-3CE7C4BD226F}" destId="{8A2BCF7C-D9D4-41DF-B072-C4D82879BF7F}" srcOrd="1" destOrd="0" parTransId="{7D88221D-DC42-4C00-AF7F-FB181C1D626D}" sibTransId="{4F6B9094-10F5-4246-9E77-3DB1DD07ADEE}"/>
    <dgm:cxn modelId="{FE1CF228-4E76-48CF-A3C9-005C60676371}" type="presOf" srcId="{8A2BCF7C-D9D4-41DF-B072-C4D82879BF7F}" destId="{6152F7A9-6B1A-478E-BD46-6427B9F8C646}" srcOrd="0" destOrd="0" presId="urn:microsoft.com/office/officeart/2005/8/layout/radial3"/>
    <dgm:cxn modelId="{D5B09BC0-B9E8-49F1-8CD0-F9A692A6A2F1}" srcId="{D7A8E77B-E033-4592-8C86-3CE7C4BD226F}" destId="{6BDA8B2B-2DFD-407F-8FD1-9D3CE02014EA}" srcOrd="4" destOrd="0" parTransId="{81415E5C-AEE8-467F-B557-303ECD742841}" sibTransId="{1D9BF10E-27CE-4565-A917-15AC06E43001}"/>
    <dgm:cxn modelId="{98892E51-8EAA-4B4C-B9E7-1E6446B079B7}" srcId="{E31EE13D-7E11-45BF-84FF-3411CB8228A4}" destId="{D7A8E77B-E033-4592-8C86-3CE7C4BD226F}" srcOrd="0" destOrd="0" parTransId="{E6F31769-EEBB-4294-B38C-7C0803516D19}" sibTransId="{C4328BD9-F627-4F04-AD81-1E2932949B9F}"/>
    <dgm:cxn modelId="{13E9DD91-196F-401B-B773-07A603782D50}" srcId="{D7A8E77B-E033-4592-8C86-3CE7C4BD226F}" destId="{F9AA4EE9-63ED-4929-8A5E-67C60B4E6596}" srcOrd="2" destOrd="0" parTransId="{4D4CBFE1-3034-4808-BF1E-5C426EC92369}" sibTransId="{404C565E-30CD-4566-B04D-B9A4ACD0B186}"/>
    <dgm:cxn modelId="{CB1749CB-2784-4C42-A773-9D76E3A17316}" type="presOf" srcId="{E31EE13D-7E11-45BF-84FF-3411CB8228A4}" destId="{8EF307E6-99DC-493C-BF18-13893A00E9D5}" srcOrd="0" destOrd="0" presId="urn:microsoft.com/office/officeart/2005/8/layout/radial3"/>
    <dgm:cxn modelId="{87FC6F03-E845-45EA-8D7E-22662635E043}" type="presOf" srcId="{A780D586-CA0E-4BD5-8F40-6FCF2D0890C9}" destId="{09819721-2B9B-4469-95BA-C57016ECCC40}" srcOrd="0" destOrd="0" presId="urn:microsoft.com/office/officeart/2005/8/layout/radial3"/>
    <dgm:cxn modelId="{9EE9AFED-447D-4EA3-B7A3-9752438DB18E}" srcId="{D7A8E77B-E033-4592-8C86-3CE7C4BD226F}" destId="{758B29DD-525A-4209-BCCA-A2CC044CD3A1}" srcOrd="0" destOrd="0" parTransId="{863ED9A4-1C37-45F0-9CAB-D9C153496FC3}" sibTransId="{EBF344E1-038F-470E-B24A-038696707EBC}"/>
    <dgm:cxn modelId="{BC770AEC-009E-48D3-84B1-EC41F7C2E0AD}" type="presOf" srcId="{F9AA4EE9-63ED-4929-8A5E-67C60B4E6596}" destId="{7FCE7691-4205-4D86-AB2F-F7458FDE781C}" srcOrd="0" destOrd="0" presId="urn:microsoft.com/office/officeart/2005/8/layout/radial3"/>
    <dgm:cxn modelId="{87E61D0D-85B0-4331-89F5-156157DE2B75}" type="presOf" srcId="{6BDA8B2B-2DFD-407F-8FD1-9D3CE02014EA}" destId="{0FE426AC-F755-4F8F-9538-946872E9D07D}" srcOrd="0" destOrd="0" presId="urn:microsoft.com/office/officeart/2005/8/layout/radial3"/>
    <dgm:cxn modelId="{75912573-2717-48D7-B4A1-C32077F90B0F}" srcId="{D7A8E77B-E033-4592-8C86-3CE7C4BD226F}" destId="{3AAA2A0B-90C9-4FB6-9336-A0BED202CB07}" srcOrd="5" destOrd="0" parTransId="{38926637-4596-42C5-A71B-A07DF217734A}" sibTransId="{14FE83A2-6131-453C-BD5D-810FECF7F776}"/>
    <dgm:cxn modelId="{526329C6-1530-4560-955B-774C75690BE6}" srcId="{D7A8E77B-E033-4592-8C86-3CE7C4BD226F}" destId="{A780D586-CA0E-4BD5-8F40-6FCF2D0890C9}" srcOrd="3" destOrd="0" parTransId="{99F05A6F-4026-496E-853F-D0F22858E238}" sibTransId="{5F0F9DF3-32C0-4145-BDCC-191EEDEF3686}"/>
    <dgm:cxn modelId="{38C3FDB5-A560-42B0-9F48-96DC6E300465}" type="presParOf" srcId="{8EF307E6-99DC-493C-BF18-13893A00E9D5}" destId="{6321EBB8-A3A8-45A8-A976-4BD841926077}" srcOrd="0" destOrd="0" presId="urn:microsoft.com/office/officeart/2005/8/layout/radial3"/>
    <dgm:cxn modelId="{A07EFC7B-5DC9-4191-90B6-E2DF1EA56489}" type="presParOf" srcId="{6321EBB8-A3A8-45A8-A976-4BD841926077}" destId="{D9254D18-B500-4B3C-AC08-143BF373CAAD}" srcOrd="0" destOrd="0" presId="urn:microsoft.com/office/officeart/2005/8/layout/radial3"/>
    <dgm:cxn modelId="{1350E468-D479-4348-9887-56FDC6902E34}" type="presParOf" srcId="{6321EBB8-A3A8-45A8-A976-4BD841926077}" destId="{DA9FF547-D4FE-44AF-9099-AA93FBC1C81D}" srcOrd="1" destOrd="0" presId="urn:microsoft.com/office/officeart/2005/8/layout/radial3"/>
    <dgm:cxn modelId="{8AAE9227-1D40-4673-B790-E873E368B521}" type="presParOf" srcId="{6321EBB8-A3A8-45A8-A976-4BD841926077}" destId="{6152F7A9-6B1A-478E-BD46-6427B9F8C646}" srcOrd="2" destOrd="0" presId="urn:microsoft.com/office/officeart/2005/8/layout/radial3"/>
    <dgm:cxn modelId="{A1C385B5-098B-482A-A41F-80C8AA6D0FF9}" type="presParOf" srcId="{6321EBB8-A3A8-45A8-A976-4BD841926077}" destId="{7FCE7691-4205-4D86-AB2F-F7458FDE781C}" srcOrd="3" destOrd="0" presId="urn:microsoft.com/office/officeart/2005/8/layout/radial3"/>
    <dgm:cxn modelId="{A36A62F9-32F2-4176-9942-21D6BF916048}" type="presParOf" srcId="{6321EBB8-A3A8-45A8-A976-4BD841926077}" destId="{09819721-2B9B-4469-95BA-C57016ECCC40}" srcOrd="4" destOrd="0" presId="urn:microsoft.com/office/officeart/2005/8/layout/radial3"/>
    <dgm:cxn modelId="{07D864D0-1848-486A-BBB4-BA05E40E1E02}" type="presParOf" srcId="{6321EBB8-A3A8-45A8-A976-4BD841926077}" destId="{0FE426AC-F755-4F8F-9538-946872E9D07D}" srcOrd="5" destOrd="0" presId="urn:microsoft.com/office/officeart/2005/8/layout/radial3"/>
    <dgm:cxn modelId="{0ABB1AF6-A669-4BD7-BC97-C16A6D375861}" type="presParOf" srcId="{6321EBB8-A3A8-45A8-A976-4BD841926077}" destId="{E0A11E5C-DD5C-454A-8319-7F68DAF4DE95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0BF107-D120-4191-8E0C-D32F220D18F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2BF43B-D777-407D-8612-2E5938CDAC8D}">
      <dgm:prSet phldrT="[Текст]" custT="1"/>
      <dgm:spPr/>
      <dgm:t>
        <a:bodyPr/>
        <a:lstStyle/>
        <a:p>
          <a:pPr algn="just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Индивидуальные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443AE22-C1B6-481A-9749-ED6B257D8866}" type="parTrans" cxnId="{53CE7929-6C1E-4271-8C34-7EF07FB99D03}">
      <dgm:prSet/>
      <dgm:spPr/>
      <dgm:t>
        <a:bodyPr/>
        <a:lstStyle/>
        <a:p>
          <a:endParaRPr lang="ru-RU"/>
        </a:p>
      </dgm:t>
    </dgm:pt>
    <dgm:pt modelId="{50025AC1-067E-433A-B4AB-C1F19AF95513}" type="sibTrans" cxnId="{53CE7929-6C1E-4271-8C34-7EF07FB99D03}">
      <dgm:prSet/>
      <dgm:spPr/>
      <dgm:t>
        <a:bodyPr/>
        <a:lstStyle/>
        <a:p>
          <a:endParaRPr lang="ru-RU"/>
        </a:p>
      </dgm:t>
    </dgm:pt>
    <dgm:pt modelId="{60BE2881-BFD3-4F95-B364-EEFC40703466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Беседа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87D1F70A-6B74-45DA-A99D-C1DA4AA637AC}" type="parTrans" cxnId="{EFA8CE7F-568A-456F-BE32-B9011D07D11F}">
      <dgm:prSet/>
      <dgm:spPr/>
      <dgm:t>
        <a:bodyPr/>
        <a:lstStyle/>
        <a:p>
          <a:endParaRPr lang="ru-RU"/>
        </a:p>
      </dgm:t>
    </dgm:pt>
    <dgm:pt modelId="{4EB33470-C46A-4A14-92E1-507B409ACA51}" type="sibTrans" cxnId="{EFA8CE7F-568A-456F-BE32-B9011D07D11F}">
      <dgm:prSet/>
      <dgm:spPr/>
      <dgm:t>
        <a:bodyPr/>
        <a:lstStyle/>
        <a:p>
          <a:endParaRPr lang="ru-RU"/>
        </a:p>
      </dgm:t>
    </dgm:pt>
    <dgm:pt modelId="{D665F6F5-2C40-48E5-9097-709C299413A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Групповые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A25180D-3AAF-4A61-BCF4-2872C2183C73}" type="parTrans" cxnId="{8B697333-22AD-4464-82D6-E8CE02EB30B1}">
      <dgm:prSet/>
      <dgm:spPr/>
      <dgm:t>
        <a:bodyPr/>
        <a:lstStyle/>
        <a:p>
          <a:endParaRPr lang="ru-RU"/>
        </a:p>
      </dgm:t>
    </dgm:pt>
    <dgm:pt modelId="{25528530-71DD-4DFE-B350-640CAC2572EE}" type="sibTrans" cxnId="{8B697333-22AD-4464-82D6-E8CE02EB30B1}">
      <dgm:prSet/>
      <dgm:spPr/>
      <dgm:t>
        <a:bodyPr/>
        <a:lstStyle/>
        <a:p>
          <a:endParaRPr lang="ru-RU"/>
        </a:p>
      </dgm:t>
    </dgm:pt>
    <dgm:pt modelId="{F2A84AB7-6DC2-4BAE-B1BD-B1DFA3C1D2EF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Тематический урок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A1653FB-1477-4A5A-B4ED-7B20600D7803}" type="parTrans" cxnId="{1488EFB6-F9B3-4ED3-BE6B-E9BA5E0D51CE}">
      <dgm:prSet/>
      <dgm:spPr/>
      <dgm:t>
        <a:bodyPr/>
        <a:lstStyle/>
        <a:p>
          <a:endParaRPr lang="ru-RU"/>
        </a:p>
      </dgm:t>
    </dgm:pt>
    <dgm:pt modelId="{95890081-B28F-44B4-AEA6-4BC0EB001DE6}" type="sibTrans" cxnId="{1488EFB6-F9B3-4ED3-BE6B-E9BA5E0D51CE}">
      <dgm:prSet/>
      <dgm:spPr/>
      <dgm:t>
        <a:bodyPr/>
        <a:lstStyle/>
        <a:p>
          <a:endParaRPr lang="ru-RU"/>
        </a:p>
      </dgm:t>
    </dgm:pt>
    <dgm:pt modelId="{5F60D64E-3C18-4659-8399-62B458B19E7C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Родительское собрание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4F2E838-C94D-4292-9420-C43B7D49C384}" type="parTrans" cxnId="{9E6BE707-80FA-46FA-9A96-5091DA2ACAF5}">
      <dgm:prSet/>
      <dgm:spPr/>
      <dgm:t>
        <a:bodyPr/>
        <a:lstStyle/>
        <a:p>
          <a:endParaRPr lang="ru-RU"/>
        </a:p>
      </dgm:t>
    </dgm:pt>
    <dgm:pt modelId="{A3DCB522-FC50-47D8-9E6C-74E72CEB370D}" type="sibTrans" cxnId="{9E6BE707-80FA-46FA-9A96-5091DA2ACAF5}">
      <dgm:prSet/>
      <dgm:spPr/>
      <dgm:t>
        <a:bodyPr/>
        <a:lstStyle/>
        <a:p>
          <a:endParaRPr lang="ru-RU"/>
        </a:p>
      </dgm:t>
    </dgm:pt>
    <dgm:pt modelId="{853E860F-0712-4459-AC96-C86866AFD3FB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Лекция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164E83AC-C7B4-4785-9072-633117A85C05}" type="parTrans" cxnId="{DBEA1EC3-0194-47E2-81DC-5EF7CB9EA8D8}">
      <dgm:prSet/>
      <dgm:spPr/>
      <dgm:t>
        <a:bodyPr/>
        <a:lstStyle/>
        <a:p>
          <a:endParaRPr lang="ru-RU"/>
        </a:p>
      </dgm:t>
    </dgm:pt>
    <dgm:pt modelId="{0D1F7E98-FE30-471F-AD22-9C7B8E0A76D8}" type="sibTrans" cxnId="{DBEA1EC3-0194-47E2-81DC-5EF7CB9EA8D8}">
      <dgm:prSet/>
      <dgm:spPr/>
      <dgm:t>
        <a:bodyPr/>
        <a:lstStyle/>
        <a:p>
          <a:endParaRPr lang="ru-RU"/>
        </a:p>
      </dgm:t>
    </dgm:pt>
    <dgm:pt modelId="{B6761D47-EEA9-4282-9C57-F1A8DCB3FBB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Тренинг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A59FE0D-2C1B-44ED-A5A4-BC98BAEBAE73}" type="parTrans" cxnId="{4BACC008-571E-4EE3-B000-B1B1FD43DC1E}">
      <dgm:prSet/>
      <dgm:spPr/>
      <dgm:t>
        <a:bodyPr/>
        <a:lstStyle/>
        <a:p>
          <a:endParaRPr lang="ru-RU"/>
        </a:p>
      </dgm:t>
    </dgm:pt>
    <dgm:pt modelId="{6BC2BE90-3DD6-41A7-9EAA-AB52932D8949}" type="sibTrans" cxnId="{4BACC008-571E-4EE3-B000-B1B1FD43DC1E}">
      <dgm:prSet/>
      <dgm:spPr/>
      <dgm:t>
        <a:bodyPr/>
        <a:lstStyle/>
        <a:p>
          <a:endParaRPr lang="ru-RU"/>
        </a:p>
      </dgm:t>
    </dgm:pt>
    <dgm:pt modelId="{2C0F4CD8-F1E3-4410-9F09-A6425B88CC35}" type="pres">
      <dgm:prSet presAssocID="{A50BF107-D120-4191-8E0C-D32F220D18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35A480-5561-4B9E-9019-EE2E361DF974}" type="pres">
      <dgm:prSet presAssocID="{C72BF43B-D777-407D-8612-2E5938CDAC8D}" presName="composite" presStyleCnt="0"/>
      <dgm:spPr/>
    </dgm:pt>
    <dgm:pt modelId="{AD69ACF8-BEA3-4B3E-A9AC-B3A59A0BBA89}" type="pres">
      <dgm:prSet presAssocID="{C72BF43B-D777-407D-8612-2E5938CDAC8D}" presName="parTx" presStyleLbl="alignNode1" presStyleIdx="0" presStyleCnt="2" custLinFactNeighborX="2460" custLinFactNeighborY="-18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0206EA-1AA6-4ED1-AEF7-F1B2B65A3AA1}" type="pres">
      <dgm:prSet presAssocID="{C72BF43B-D777-407D-8612-2E5938CDAC8D}" presName="desTx" presStyleLbl="alignAccFollowNode1" presStyleIdx="0" presStyleCnt="2" custLinFactNeighborX="4396" custLinFactNeighborY="-5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6739FA-238F-4B65-BDF0-0CAEBF83B52A}" type="pres">
      <dgm:prSet presAssocID="{50025AC1-067E-433A-B4AB-C1F19AF95513}" presName="space" presStyleCnt="0"/>
      <dgm:spPr/>
    </dgm:pt>
    <dgm:pt modelId="{BF697112-4BB2-4DEA-82E5-13E3C0DC73AE}" type="pres">
      <dgm:prSet presAssocID="{D665F6F5-2C40-48E5-9097-709C299413A1}" presName="composite" presStyleCnt="0"/>
      <dgm:spPr/>
    </dgm:pt>
    <dgm:pt modelId="{09332806-FC44-4D15-A568-699BDD9B2AB1}" type="pres">
      <dgm:prSet presAssocID="{D665F6F5-2C40-48E5-9097-709C299413A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151477-350D-4CFE-8A1B-19B375ABD4A3}" type="pres">
      <dgm:prSet presAssocID="{D665F6F5-2C40-48E5-9097-709C299413A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923FC8-9EB1-4176-BB81-B2856F82B65E}" type="presOf" srcId="{F2A84AB7-6DC2-4BAE-B1BD-B1DFA3C1D2EF}" destId="{4B151477-350D-4CFE-8A1B-19B375ABD4A3}" srcOrd="0" destOrd="0" presId="urn:microsoft.com/office/officeart/2005/8/layout/hList1"/>
    <dgm:cxn modelId="{D0E11B42-39BA-4C94-99EF-46F49C85178A}" type="presOf" srcId="{B6761D47-EEA9-4282-9C57-F1A8DCB3FBB9}" destId="{4B151477-350D-4CFE-8A1B-19B375ABD4A3}" srcOrd="0" destOrd="3" presId="urn:microsoft.com/office/officeart/2005/8/layout/hList1"/>
    <dgm:cxn modelId="{9E6BE707-80FA-46FA-9A96-5091DA2ACAF5}" srcId="{D665F6F5-2C40-48E5-9097-709C299413A1}" destId="{5F60D64E-3C18-4659-8399-62B458B19E7C}" srcOrd="1" destOrd="0" parTransId="{D4F2E838-C94D-4292-9420-C43B7D49C384}" sibTransId="{A3DCB522-FC50-47D8-9E6C-74E72CEB370D}"/>
    <dgm:cxn modelId="{3030730D-AD39-48E8-8B4D-7DD902C4B440}" type="presOf" srcId="{60BE2881-BFD3-4F95-B364-EEFC40703466}" destId="{6B0206EA-1AA6-4ED1-AEF7-F1B2B65A3AA1}" srcOrd="0" destOrd="0" presId="urn:microsoft.com/office/officeart/2005/8/layout/hList1"/>
    <dgm:cxn modelId="{1488EFB6-F9B3-4ED3-BE6B-E9BA5E0D51CE}" srcId="{D665F6F5-2C40-48E5-9097-709C299413A1}" destId="{F2A84AB7-6DC2-4BAE-B1BD-B1DFA3C1D2EF}" srcOrd="0" destOrd="0" parTransId="{CA1653FB-1477-4A5A-B4ED-7B20600D7803}" sibTransId="{95890081-B28F-44B4-AEA6-4BC0EB001DE6}"/>
    <dgm:cxn modelId="{DBEA1EC3-0194-47E2-81DC-5EF7CB9EA8D8}" srcId="{D665F6F5-2C40-48E5-9097-709C299413A1}" destId="{853E860F-0712-4459-AC96-C86866AFD3FB}" srcOrd="2" destOrd="0" parTransId="{164E83AC-C7B4-4785-9072-633117A85C05}" sibTransId="{0D1F7E98-FE30-471F-AD22-9C7B8E0A76D8}"/>
    <dgm:cxn modelId="{53CE7929-6C1E-4271-8C34-7EF07FB99D03}" srcId="{A50BF107-D120-4191-8E0C-D32F220D18F1}" destId="{C72BF43B-D777-407D-8612-2E5938CDAC8D}" srcOrd="0" destOrd="0" parTransId="{A443AE22-C1B6-481A-9749-ED6B257D8866}" sibTransId="{50025AC1-067E-433A-B4AB-C1F19AF95513}"/>
    <dgm:cxn modelId="{1BBACFBF-B554-4A0D-AC7E-03E394A57D8C}" type="presOf" srcId="{C72BF43B-D777-407D-8612-2E5938CDAC8D}" destId="{AD69ACF8-BEA3-4B3E-A9AC-B3A59A0BBA89}" srcOrd="0" destOrd="0" presId="urn:microsoft.com/office/officeart/2005/8/layout/hList1"/>
    <dgm:cxn modelId="{EFA8CE7F-568A-456F-BE32-B9011D07D11F}" srcId="{C72BF43B-D777-407D-8612-2E5938CDAC8D}" destId="{60BE2881-BFD3-4F95-B364-EEFC40703466}" srcOrd="0" destOrd="0" parTransId="{87D1F70A-6B74-45DA-A99D-C1DA4AA637AC}" sibTransId="{4EB33470-C46A-4A14-92E1-507B409ACA51}"/>
    <dgm:cxn modelId="{684B6964-F3AA-4B73-AE3B-B0C4B5C24035}" type="presOf" srcId="{853E860F-0712-4459-AC96-C86866AFD3FB}" destId="{4B151477-350D-4CFE-8A1B-19B375ABD4A3}" srcOrd="0" destOrd="2" presId="urn:microsoft.com/office/officeart/2005/8/layout/hList1"/>
    <dgm:cxn modelId="{681661BF-B26A-4C09-A7EE-A312AE72C2E6}" type="presOf" srcId="{D665F6F5-2C40-48E5-9097-709C299413A1}" destId="{09332806-FC44-4D15-A568-699BDD9B2AB1}" srcOrd="0" destOrd="0" presId="urn:microsoft.com/office/officeart/2005/8/layout/hList1"/>
    <dgm:cxn modelId="{8B697333-22AD-4464-82D6-E8CE02EB30B1}" srcId="{A50BF107-D120-4191-8E0C-D32F220D18F1}" destId="{D665F6F5-2C40-48E5-9097-709C299413A1}" srcOrd="1" destOrd="0" parTransId="{AA25180D-3AAF-4A61-BCF4-2872C2183C73}" sibTransId="{25528530-71DD-4DFE-B350-640CAC2572EE}"/>
    <dgm:cxn modelId="{0A8D94C5-A424-4478-9831-2E7254F5BBCA}" type="presOf" srcId="{A50BF107-D120-4191-8E0C-D32F220D18F1}" destId="{2C0F4CD8-F1E3-4410-9F09-A6425B88CC35}" srcOrd="0" destOrd="0" presId="urn:microsoft.com/office/officeart/2005/8/layout/hList1"/>
    <dgm:cxn modelId="{4BACC008-571E-4EE3-B000-B1B1FD43DC1E}" srcId="{D665F6F5-2C40-48E5-9097-709C299413A1}" destId="{B6761D47-EEA9-4282-9C57-F1A8DCB3FBB9}" srcOrd="3" destOrd="0" parTransId="{5A59FE0D-2C1B-44ED-A5A4-BC98BAEBAE73}" sibTransId="{6BC2BE90-3DD6-41A7-9EAA-AB52932D8949}"/>
    <dgm:cxn modelId="{1194799B-F07B-4E16-9028-4796D6FD36B1}" type="presOf" srcId="{5F60D64E-3C18-4659-8399-62B458B19E7C}" destId="{4B151477-350D-4CFE-8A1B-19B375ABD4A3}" srcOrd="0" destOrd="1" presId="urn:microsoft.com/office/officeart/2005/8/layout/hList1"/>
    <dgm:cxn modelId="{C8DF86BD-87B1-47C4-8F60-4535DA7A0387}" type="presParOf" srcId="{2C0F4CD8-F1E3-4410-9F09-A6425B88CC35}" destId="{1335A480-5561-4B9E-9019-EE2E361DF974}" srcOrd="0" destOrd="0" presId="urn:microsoft.com/office/officeart/2005/8/layout/hList1"/>
    <dgm:cxn modelId="{8DC1931F-F472-4AAF-A304-0B22DB073CD9}" type="presParOf" srcId="{1335A480-5561-4B9E-9019-EE2E361DF974}" destId="{AD69ACF8-BEA3-4B3E-A9AC-B3A59A0BBA89}" srcOrd="0" destOrd="0" presId="urn:microsoft.com/office/officeart/2005/8/layout/hList1"/>
    <dgm:cxn modelId="{74D3A3C7-95C2-47E9-A996-F55F01C3BFCB}" type="presParOf" srcId="{1335A480-5561-4B9E-9019-EE2E361DF974}" destId="{6B0206EA-1AA6-4ED1-AEF7-F1B2B65A3AA1}" srcOrd="1" destOrd="0" presId="urn:microsoft.com/office/officeart/2005/8/layout/hList1"/>
    <dgm:cxn modelId="{EC7EE2B6-B113-49F3-8AED-62B635A6B59F}" type="presParOf" srcId="{2C0F4CD8-F1E3-4410-9F09-A6425B88CC35}" destId="{EB6739FA-238F-4B65-BDF0-0CAEBF83B52A}" srcOrd="1" destOrd="0" presId="urn:microsoft.com/office/officeart/2005/8/layout/hList1"/>
    <dgm:cxn modelId="{4A87DD04-AA16-4A05-92D2-30258BF92E44}" type="presParOf" srcId="{2C0F4CD8-F1E3-4410-9F09-A6425B88CC35}" destId="{BF697112-4BB2-4DEA-82E5-13E3C0DC73AE}" srcOrd="2" destOrd="0" presId="urn:microsoft.com/office/officeart/2005/8/layout/hList1"/>
    <dgm:cxn modelId="{FE12462A-482F-4F59-A986-FC8F72C8D8E5}" type="presParOf" srcId="{BF697112-4BB2-4DEA-82E5-13E3C0DC73AE}" destId="{09332806-FC44-4D15-A568-699BDD9B2AB1}" srcOrd="0" destOrd="0" presId="urn:microsoft.com/office/officeart/2005/8/layout/hList1"/>
    <dgm:cxn modelId="{7AE8AFEF-E3DE-43C9-A6EB-7E5BD894F0F4}" type="presParOf" srcId="{BF697112-4BB2-4DEA-82E5-13E3C0DC73AE}" destId="{4B151477-350D-4CFE-8A1B-19B375ABD4A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43690A-7912-4FB6-B076-555A81B1A7AE}" type="doc">
      <dgm:prSet loTypeId="urn:microsoft.com/office/officeart/2005/8/layout/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25F6F4-D744-4EFC-AD98-712D9A99036B}">
      <dgm:prSet phldrT="[Текст]" custT="1"/>
      <dgm:spPr/>
      <dgm:t>
        <a:bodyPr/>
        <a:lstStyle/>
        <a:p>
          <a:pPr algn="l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Диагностическая деятельность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0AA3E0F-BF0D-4660-B8E3-785616C74D1B}" type="parTrans" cxnId="{9604B83A-BE55-4320-B8E0-0C07C4691294}">
      <dgm:prSet/>
      <dgm:spPr/>
      <dgm:t>
        <a:bodyPr/>
        <a:lstStyle/>
        <a:p>
          <a:endParaRPr lang="ru-RU"/>
        </a:p>
      </dgm:t>
    </dgm:pt>
    <dgm:pt modelId="{85B489E2-1313-45ED-BADD-2F91802075B5}" type="sibTrans" cxnId="{9604B83A-BE55-4320-B8E0-0C07C4691294}">
      <dgm:prSet/>
      <dgm:spPr/>
      <dgm:t>
        <a:bodyPr/>
        <a:lstStyle/>
        <a:p>
          <a:endParaRPr lang="ru-RU"/>
        </a:p>
      </dgm:t>
    </dgm:pt>
    <dgm:pt modelId="{95C9A25A-BBC1-45B9-ACE2-A87627491F7D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Коррекционно-развивающая</a:t>
          </a:r>
        </a:p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деятельность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0506A4D-9030-4F92-AB5B-51CEFBF413AC}" type="parTrans" cxnId="{E62CB801-8FE6-4A91-ADF7-9E466360E24E}">
      <dgm:prSet/>
      <dgm:spPr/>
      <dgm:t>
        <a:bodyPr/>
        <a:lstStyle/>
        <a:p>
          <a:endParaRPr lang="ru-RU"/>
        </a:p>
      </dgm:t>
    </dgm:pt>
    <dgm:pt modelId="{EFEE564A-9295-4054-BC5B-FADBD665C08B}" type="sibTrans" cxnId="{E62CB801-8FE6-4A91-ADF7-9E466360E24E}">
      <dgm:prSet/>
      <dgm:spPr/>
      <dgm:t>
        <a:bodyPr/>
        <a:lstStyle/>
        <a:p>
          <a:endParaRPr lang="ru-RU"/>
        </a:p>
      </dgm:t>
    </dgm:pt>
    <dgm:pt modelId="{3C6F9340-44EC-4919-96D0-E5AD97304C53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Просветительская работа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FA3705B1-A570-46ED-8B18-F081E4B3DC67}" type="parTrans" cxnId="{C9FAF362-D207-4D4C-8870-6C4423BAE91E}">
      <dgm:prSet/>
      <dgm:spPr/>
      <dgm:t>
        <a:bodyPr/>
        <a:lstStyle/>
        <a:p>
          <a:endParaRPr lang="ru-RU"/>
        </a:p>
      </dgm:t>
    </dgm:pt>
    <dgm:pt modelId="{388EADEC-D61A-41B4-9BCE-326867BC5AC2}" type="sibTrans" cxnId="{C9FAF362-D207-4D4C-8870-6C4423BAE91E}">
      <dgm:prSet/>
      <dgm:spPr/>
      <dgm:t>
        <a:bodyPr/>
        <a:lstStyle/>
        <a:p>
          <a:endParaRPr lang="ru-RU"/>
        </a:p>
      </dgm:t>
    </dgm:pt>
    <dgm:pt modelId="{120CEDF3-ABD5-430A-A648-C297AA3F43E7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Психопрофилактика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9883998-8E65-4D8E-A85B-B1C0E30F3ABC}" type="parTrans" cxnId="{AAE1DD88-9D61-433B-A73C-E28039B7A0DF}">
      <dgm:prSet/>
      <dgm:spPr/>
      <dgm:t>
        <a:bodyPr/>
        <a:lstStyle/>
        <a:p>
          <a:endParaRPr lang="ru-RU"/>
        </a:p>
      </dgm:t>
    </dgm:pt>
    <dgm:pt modelId="{2A471C64-5BA6-4039-92B0-121EDE027D0D}" type="sibTrans" cxnId="{AAE1DD88-9D61-433B-A73C-E28039B7A0DF}">
      <dgm:prSet/>
      <dgm:spPr/>
      <dgm:t>
        <a:bodyPr/>
        <a:lstStyle/>
        <a:p>
          <a:endParaRPr lang="ru-RU"/>
        </a:p>
      </dgm:t>
    </dgm:pt>
    <dgm:pt modelId="{3A330B6D-B80E-4B45-8C68-834C75991FDF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Консультативная деятельность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88CB91A7-D4B5-44BD-A995-B5E76A4B8406}" type="sibTrans" cxnId="{E335CD66-2F97-4CD0-A205-602F7817C049}">
      <dgm:prSet/>
      <dgm:spPr/>
      <dgm:t>
        <a:bodyPr/>
        <a:lstStyle/>
        <a:p>
          <a:endParaRPr lang="ru-RU"/>
        </a:p>
      </dgm:t>
    </dgm:pt>
    <dgm:pt modelId="{84A38674-16C1-442B-A7CA-72D925490A19}" type="parTrans" cxnId="{E335CD66-2F97-4CD0-A205-602F7817C049}">
      <dgm:prSet/>
      <dgm:spPr/>
      <dgm:t>
        <a:bodyPr/>
        <a:lstStyle/>
        <a:p>
          <a:endParaRPr lang="ru-RU"/>
        </a:p>
      </dgm:t>
    </dgm:pt>
    <dgm:pt modelId="{3BFC912D-EBFB-402F-8564-4F46C7415B62}" type="pres">
      <dgm:prSet presAssocID="{FC43690A-7912-4FB6-B076-555A81B1A7A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AE2A2F-6621-438D-B698-D302281EBB28}" type="pres">
      <dgm:prSet presAssocID="{E625F6F4-D744-4EFC-AD98-712D9A99036B}" presName="node" presStyleLbl="node1" presStyleIdx="0" presStyleCnt="5" custScaleX="173068" custScaleY="100239" custLinFactNeighborX="-7521" custLinFactNeighborY="12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8A3BB9-9D4A-4F6F-AD84-273DA9E2C4A0}" type="pres">
      <dgm:prSet presAssocID="{85B489E2-1313-45ED-BADD-2F91802075B5}" presName="sibTrans" presStyleLbl="sibTrans2D1" presStyleIdx="0" presStyleCnt="4"/>
      <dgm:spPr/>
      <dgm:t>
        <a:bodyPr/>
        <a:lstStyle/>
        <a:p>
          <a:endParaRPr lang="ru-RU"/>
        </a:p>
      </dgm:t>
    </dgm:pt>
    <dgm:pt modelId="{94191F47-C5C4-4C39-AD3A-DEE09B569C22}" type="pres">
      <dgm:prSet presAssocID="{85B489E2-1313-45ED-BADD-2F91802075B5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5275342B-2F18-42E0-B659-95A44A6D34A4}" type="pres">
      <dgm:prSet presAssocID="{3A330B6D-B80E-4B45-8C68-834C75991FDF}" presName="node" presStyleLbl="node1" presStyleIdx="1" presStyleCnt="5" custScaleX="149742" custScaleY="97423" custLinFactNeighborX="-175" custLinFactNeighborY="115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58EC7-6068-4276-9E6B-C9C56A2F80E7}" type="pres">
      <dgm:prSet presAssocID="{88CB91A7-D4B5-44BD-A995-B5E76A4B8406}" presName="sibTrans" presStyleLbl="sibTrans2D1" presStyleIdx="1" presStyleCnt="4"/>
      <dgm:spPr/>
      <dgm:t>
        <a:bodyPr/>
        <a:lstStyle/>
        <a:p>
          <a:endParaRPr lang="ru-RU"/>
        </a:p>
      </dgm:t>
    </dgm:pt>
    <dgm:pt modelId="{F639ECCD-8045-4DBE-9292-979EB2559141}" type="pres">
      <dgm:prSet presAssocID="{88CB91A7-D4B5-44BD-A995-B5E76A4B8406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B024C9D5-3FD1-4CEA-A985-737F65B18978}" type="pres">
      <dgm:prSet presAssocID="{95C9A25A-BBC1-45B9-ACE2-A87627491F7D}" presName="node" presStyleLbl="node1" presStyleIdx="2" presStyleCnt="5" custScaleX="130983" custScaleY="124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399606-67F8-4C19-8A0E-F7B8B9982BA3}" type="pres">
      <dgm:prSet presAssocID="{EFEE564A-9295-4054-BC5B-FADBD665C08B}" presName="sibTrans" presStyleLbl="sibTrans2D1" presStyleIdx="2" presStyleCnt="4"/>
      <dgm:spPr/>
      <dgm:t>
        <a:bodyPr/>
        <a:lstStyle/>
        <a:p>
          <a:endParaRPr lang="ru-RU"/>
        </a:p>
      </dgm:t>
    </dgm:pt>
    <dgm:pt modelId="{38C32DB4-8A13-43B5-B388-D219285325BC}" type="pres">
      <dgm:prSet presAssocID="{EFEE564A-9295-4054-BC5B-FADBD665C08B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7D4EE651-5508-4DD6-B246-945F1E89FCEF}" type="pres">
      <dgm:prSet presAssocID="{3C6F9340-44EC-4919-96D0-E5AD97304C53}" presName="node" presStyleLbl="node1" presStyleIdx="3" presStyleCnt="5" custScaleX="144530" custScaleY="117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7C330D-B1A8-4146-9791-E2A7DE2598F2}" type="pres">
      <dgm:prSet presAssocID="{388EADEC-D61A-41B4-9BCE-326867BC5AC2}" presName="sibTrans" presStyleLbl="sibTrans2D1" presStyleIdx="3" presStyleCnt="4"/>
      <dgm:spPr/>
      <dgm:t>
        <a:bodyPr/>
        <a:lstStyle/>
        <a:p>
          <a:endParaRPr lang="ru-RU"/>
        </a:p>
      </dgm:t>
    </dgm:pt>
    <dgm:pt modelId="{CD4728C7-B15B-4782-9745-4C9B829114FB}" type="pres">
      <dgm:prSet presAssocID="{388EADEC-D61A-41B4-9BCE-326867BC5AC2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8B71735E-2926-4697-8197-7924EA549F29}" type="pres">
      <dgm:prSet presAssocID="{120CEDF3-ABD5-430A-A648-C297AA3F43E7}" presName="node" presStyleLbl="node1" presStyleIdx="4" presStyleCnt="5" custScaleX="173340" custScaleY="120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6EC859-9B5A-4018-B830-5F3415EA8D0E}" type="presOf" srcId="{120CEDF3-ABD5-430A-A648-C297AA3F43E7}" destId="{8B71735E-2926-4697-8197-7924EA549F29}" srcOrd="0" destOrd="0" presId="urn:microsoft.com/office/officeart/2005/8/layout/process5"/>
    <dgm:cxn modelId="{3B16171E-9C2A-4400-860E-DAF3DD06EF38}" type="presOf" srcId="{FC43690A-7912-4FB6-B076-555A81B1A7AE}" destId="{3BFC912D-EBFB-402F-8564-4F46C7415B62}" srcOrd="0" destOrd="0" presId="urn:microsoft.com/office/officeart/2005/8/layout/process5"/>
    <dgm:cxn modelId="{A92F04E3-B990-472B-9108-AA8B213C6185}" type="presOf" srcId="{3A330B6D-B80E-4B45-8C68-834C75991FDF}" destId="{5275342B-2F18-42E0-B659-95A44A6D34A4}" srcOrd="0" destOrd="0" presId="urn:microsoft.com/office/officeart/2005/8/layout/process5"/>
    <dgm:cxn modelId="{40C03D52-6DA9-4A8E-9DDE-872CC6B59925}" type="presOf" srcId="{95C9A25A-BBC1-45B9-ACE2-A87627491F7D}" destId="{B024C9D5-3FD1-4CEA-A985-737F65B18978}" srcOrd="0" destOrd="0" presId="urn:microsoft.com/office/officeart/2005/8/layout/process5"/>
    <dgm:cxn modelId="{465DC73D-2D6E-4BAF-92DB-B7CA454C28AF}" type="presOf" srcId="{85B489E2-1313-45ED-BADD-2F91802075B5}" destId="{708A3BB9-9D4A-4F6F-AD84-273DA9E2C4A0}" srcOrd="0" destOrd="0" presId="urn:microsoft.com/office/officeart/2005/8/layout/process5"/>
    <dgm:cxn modelId="{97791954-4E6B-4B6C-A3C5-A64EE215A4FF}" type="presOf" srcId="{388EADEC-D61A-41B4-9BCE-326867BC5AC2}" destId="{5A7C330D-B1A8-4146-9791-E2A7DE2598F2}" srcOrd="0" destOrd="0" presId="urn:microsoft.com/office/officeart/2005/8/layout/process5"/>
    <dgm:cxn modelId="{C7E58C29-FF36-4147-BFE2-3438296D9E40}" type="presOf" srcId="{388EADEC-D61A-41B4-9BCE-326867BC5AC2}" destId="{CD4728C7-B15B-4782-9745-4C9B829114FB}" srcOrd="1" destOrd="0" presId="urn:microsoft.com/office/officeart/2005/8/layout/process5"/>
    <dgm:cxn modelId="{E335CD66-2F97-4CD0-A205-602F7817C049}" srcId="{FC43690A-7912-4FB6-B076-555A81B1A7AE}" destId="{3A330B6D-B80E-4B45-8C68-834C75991FDF}" srcOrd="1" destOrd="0" parTransId="{84A38674-16C1-442B-A7CA-72D925490A19}" sibTransId="{88CB91A7-D4B5-44BD-A995-B5E76A4B8406}"/>
    <dgm:cxn modelId="{AAE1DD88-9D61-433B-A73C-E28039B7A0DF}" srcId="{FC43690A-7912-4FB6-B076-555A81B1A7AE}" destId="{120CEDF3-ABD5-430A-A648-C297AA3F43E7}" srcOrd="4" destOrd="0" parTransId="{C9883998-8E65-4D8E-A85B-B1C0E30F3ABC}" sibTransId="{2A471C64-5BA6-4039-92B0-121EDE027D0D}"/>
    <dgm:cxn modelId="{C6F1AF42-7288-4BC7-9205-8D44FAAEBA55}" type="presOf" srcId="{EFEE564A-9295-4054-BC5B-FADBD665C08B}" destId="{64399606-67F8-4C19-8A0E-F7B8B9982BA3}" srcOrd="0" destOrd="0" presId="urn:microsoft.com/office/officeart/2005/8/layout/process5"/>
    <dgm:cxn modelId="{9AED87DA-19E4-4800-9179-BEE465CC82D8}" type="presOf" srcId="{E625F6F4-D744-4EFC-AD98-712D9A99036B}" destId="{2AAE2A2F-6621-438D-B698-D302281EBB28}" srcOrd="0" destOrd="0" presId="urn:microsoft.com/office/officeart/2005/8/layout/process5"/>
    <dgm:cxn modelId="{100B93BB-2696-4F6E-85F1-0712A412B8CE}" type="presOf" srcId="{85B489E2-1313-45ED-BADD-2F91802075B5}" destId="{94191F47-C5C4-4C39-AD3A-DEE09B569C22}" srcOrd="1" destOrd="0" presId="urn:microsoft.com/office/officeart/2005/8/layout/process5"/>
    <dgm:cxn modelId="{C73E3CF7-F76B-451A-B4D4-15C697639E8A}" type="presOf" srcId="{3C6F9340-44EC-4919-96D0-E5AD97304C53}" destId="{7D4EE651-5508-4DD6-B246-945F1E89FCEF}" srcOrd="0" destOrd="0" presId="urn:microsoft.com/office/officeart/2005/8/layout/process5"/>
    <dgm:cxn modelId="{9604B83A-BE55-4320-B8E0-0C07C4691294}" srcId="{FC43690A-7912-4FB6-B076-555A81B1A7AE}" destId="{E625F6F4-D744-4EFC-AD98-712D9A99036B}" srcOrd="0" destOrd="0" parTransId="{50AA3E0F-BF0D-4660-B8E3-785616C74D1B}" sibTransId="{85B489E2-1313-45ED-BADD-2F91802075B5}"/>
    <dgm:cxn modelId="{25EFD18B-9374-4FE4-A43B-7B3669181B83}" type="presOf" srcId="{EFEE564A-9295-4054-BC5B-FADBD665C08B}" destId="{38C32DB4-8A13-43B5-B388-D219285325BC}" srcOrd="1" destOrd="0" presId="urn:microsoft.com/office/officeart/2005/8/layout/process5"/>
    <dgm:cxn modelId="{C9FAF362-D207-4D4C-8870-6C4423BAE91E}" srcId="{FC43690A-7912-4FB6-B076-555A81B1A7AE}" destId="{3C6F9340-44EC-4919-96D0-E5AD97304C53}" srcOrd="3" destOrd="0" parTransId="{FA3705B1-A570-46ED-8B18-F081E4B3DC67}" sibTransId="{388EADEC-D61A-41B4-9BCE-326867BC5AC2}"/>
    <dgm:cxn modelId="{4968B637-7C4D-487C-AA15-FF0871AA4832}" type="presOf" srcId="{88CB91A7-D4B5-44BD-A995-B5E76A4B8406}" destId="{ADC58EC7-6068-4276-9E6B-C9C56A2F80E7}" srcOrd="0" destOrd="0" presId="urn:microsoft.com/office/officeart/2005/8/layout/process5"/>
    <dgm:cxn modelId="{E62CB801-8FE6-4A91-ADF7-9E466360E24E}" srcId="{FC43690A-7912-4FB6-B076-555A81B1A7AE}" destId="{95C9A25A-BBC1-45B9-ACE2-A87627491F7D}" srcOrd="2" destOrd="0" parTransId="{00506A4D-9030-4F92-AB5B-51CEFBF413AC}" sibTransId="{EFEE564A-9295-4054-BC5B-FADBD665C08B}"/>
    <dgm:cxn modelId="{E491FFD3-6032-413A-970C-61B136FD963D}" type="presOf" srcId="{88CB91A7-D4B5-44BD-A995-B5E76A4B8406}" destId="{F639ECCD-8045-4DBE-9292-979EB2559141}" srcOrd="1" destOrd="0" presId="urn:microsoft.com/office/officeart/2005/8/layout/process5"/>
    <dgm:cxn modelId="{CA2FF748-33FC-4AF2-B34D-080D70735D2F}" type="presParOf" srcId="{3BFC912D-EBFB-402F-8564-4F46C7415B62}" destId="{2AAE2A2F-6621-438D-B698-D302281EBB28}" srcOrd="0" destOrd="0" presId="urn:microsoft.com/office/officeart/2005/8/layout/process5"/>
    <dgm:cxn modelId="{C01C245D-B3FD-4E94-949B-B62501CE4415}" type="presParOf" srcId="{3BFC912D-EBFB-402F-8564-4F46C7415B62}" destId="{708A3BB9-9D4A-4F6F-AD84-273DA9E2C4A0}" srcOrd="1" destOrd="0" presId="urn:microsoft.com/office/officeart/2005/8/layout/process5"/>
    <dgm:cxn modelId="{8CD5C116-7B66-4B9B-B36E-4A7D412B47F5}" type="presParOf" srcId="{708A3BB9-9D4A-4F6F-AD84-273DA9E2C4A0}" destId="{94191F47-C5C4-4C39-AD3A-DEE09B569C22}" srcOrd="0" destOrd="0" presId="urn:microsoft.com/office/officeart/2005/8/layout/process5"/>
    <dgm:cxn modelId="{616E22D5-BA96-4367-9882-3249E5D0E0E3}" type="presParOf" srcId="{3BFC912D-EBFB-402F-8564-4F46C7415B62}" destId="{5275342B-2F18-42E0-B659-95A44A6D34A4}" srcOrd="2" destOrd="0" presId="urn:microsoft.com/office/officeart/2005/8/layout/process5"/>
    <dgm:cxn modelId="{F3AFE267-13F6-4030-A72C-DBA245286CE3}" type="presParOf" srcId="{3BFC912D-EBFB-402F-8564-4F46C7415B62}" destId="{ADC58EC7-6068-4276-9E6B-C9C56A2F80E7}" srcOrd="3" destOrd="0" presId="urn:microsoft.com/office/officeart/2005/8/layout/process5"/>
    <dgm:cxn modelId="{D1D28BD8-36FC-477C-A8D4-7DA40AF24270}" type="presParOf" srcId="{ADC58EC7-6068-4276-9E6B-C9C56A2F80E7}" destId="{F639ECCD-8045-4DBE-9292-979EB2559141}" srcOrd="0" destOrd="0" presId="urn:microsoft.com/office/officeart/2005/8/layout/process5"/>
    <dgm:cxn modelId="{D420CC7E-B68B-4266-834F-DB012B0CF0FC}" type="presParOf" srcId="{3BFC912D-EBFB-402F-8564-4F46C7415B62}" destId="{B024C9D5-3FD1-4CEA-A985-737F65B18978}" srcOrd="4" destOrd="0" presId="urn:microsoft.com/office/officeart/2005/8/layout/process5"/>
    <dgm:cxn modelId="{98FDEEBC-F275-4EF5-816A-5C0E6D3F8D16}" type="presParOf" srcId="{3BFC912D-EBFB-402F-8564-4F46C7415B62}" destId="{64399606-67F8-4C19-8A0E-F7B8B9982BA3}" srcOrd="5" destOrd="0" presId="urn:microsoft.com/office/officeart/2005/8/layout/process5"/>
    <dgm:cxn modelId="{BF53999E-9209-42EF-837B-5BFC687A0070}" type="presParOf" srcId="{64399606-67F8-4C19-8A0E-F7B8B9982BA3}" destId="{38C32DB4-8A13-43B5-B388-D219285325BC}" srcOrd="0" destOrd="0" presId="urn:microsoft.com/office/officeart/2005/8/layout/process5"/>
    <dgm:cxn modelId="{931193F5-550C-4603-A333-CAD91CFEA613}" type="presParOf" srcId="{3BFC912D-EBFB-402F-8564-4F46C7415B62}" destId="{7D4EE651-5508-4DD6-B246-945F1E89FCEF}" srcOrd="6" destOrd="0" presId="urn:microsoft.com/office/officeart/2005/8/layout/process5"/>
    <dgm:cxn modelId="{1A108FE0-FAC8-4A14-9BA4-9F09AB1DFF0F}" type="presParOf" srcId="{3BFC912D-EBFB-402F-8564-4F46C7415B62}" destId="{5A7C330D-B1A8-4146-9791-E2A7DE2598F2}" srcOrd="7" destOrd="0" presId="urn:microsoft.com/office/officeart/2005/8/layout/process5"/>
    <dgm:cxn modelId="{502C24C5-8BC2-42E2-BEE2-51A59311C7CD}" type="presParOf" srcId="{5A7C330D-B1A8-4146-9791-E2A7DE2598F2}" destId="{CD4728C7-B15B-4782-9745-4C9B829114FB}" srcOrd="0" destOrd="0" presId="urn:microsoft.com/office/officeart/2005/8/layout/process5"/>
    <dgm:cxn modelId="{F920F758-8C73-4F36-928A-43F69ABD9D76}" type="presParOf" srcId="{3BFC912D-EBFB-402F-8564-4F46C7415B62}" destId="{8B71735E-2926-4697-8197-7924EA549F29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347393-ECF6-43E9-8570-437F80341395}">
      <dsp:nvSpPr>
        <dsp:cNvPr id="0" name=""/>
        <dsp:cNvSpPr/>
      </dsp:nvSpPr>
      <dsp:spPr>
        <a:xfrm>
          <a:off x="119381" y="0"/>
          <a:ext cx="2578734" cy="10314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Участники инклюзивного обучения и воспитания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9381" y="0"/>
        <a:ext cx="2578734" cy="1031493"/>
      </dsp:txXfrm>
    </dsp:sp>
    <dsp:sp modelId="{98F7C77F-ED4D-482E-A78D-DAA847F9B7B4}">
      <dsp:nvSpPr>
        <dsp:cNvPr id="0" name=""/>
        <dsp:cNvSpPr/>
      </dsp:nvSpPr>
      <dsp:spPr>
        <a:xfrm>
          <a:off x="101551" y="1552635"/>
          <a:ext cx="2516407" cy="6614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Администрация школы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Педагогический коллектив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Дети обучающиеся в школе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Дети с ОВЗ и инвалидностью обучающиеся в школе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Родители обучающихся детей в школе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Родители детей с ОВЗ и инвалидностью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551" y="1552635"/>
        <a:ext cx="2516407" cy="661411"/>
      </dsp:txXfrm>
    </dsp:sp>
    <dsp:sp modelId="{87282131-0C36-4B5D-AD9C-0CA573BFEC20}">
      <dsp:nvSpPr>
        <dsp:cNvPr id="0" name=""/>
        <dsp:cNvSpPr/>
      </dsp:nvSpPr>
      <dsp:spPr>
        <a:xfrm>
          <a:off x="3089903" y="177702"/>
          <a:ext cx="2189579" cy="8758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Сопровождение педагогов и родителей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89903" y="177702"/>
        <a:ext cx="2189579" cy="875831"/>
      </dsp:txXfrm>
    </dsp:sp>
    <dsp:sp modelId="{678D77A6-F91E-4F26-A155-1F5A3A76D4FF}">
      <dsp:nvSpPr>
        <dsp:cNvPr id="0" name=""/>
        <dsp:cNvSpPr/>
      </dsp:nvSpPr>
      <dsp:spPr>
        <a:xfrm>
          <a:off x="2873533" y="1297849"/>
          <a:ext cx="2876667" cy="9243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Совместная деятельность с родителями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Консультирование(индивидуальное и групповое)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Профилактическая работа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Проведение тренингов, собраний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Совместная деятельность(творческие и общественные мероприятия)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Предоставление социальной и психолого-педагогической поддержки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73533" y="1297849"/>
        <a:ext cx="2876667" cy="924378"/>
      </dsp:txXfrm>
    </dsp:sp>
    <dsp:sp modelId="{07541657-5099-4570-A1EF-714348164B00}">
      <dsp:nvSpPr>
        <dsp:cNvPr id="0" name=""/>
        <dsp:cNvSpPr/>
      </dsp:nvSpPr>
      <dsp:spPr>
        <a:xfrm>
          <a:off x="5857912" y="0"/>
          <a:ext cx="2624685" cy="10498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Сопровождение детей и детей с ОВЗ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857912" y="0"/>
        <a:ext cx="2624685" cy="1049874"/>
      </dsp:txXfrm>
    </dsp:sp>
    <dsp:sp modelId="{76AA0E0E-F39B-42A6-90B7-13375394601D}">
      <dsp:nvSpPr>
        <dsp:cNvPr id="0" name=""/>
        <dsp:cNvSpPr/>
      </dsp:nvSpPr>
      <dsp:spPr>
        <a:xfrm>
          <a:off x="5902845" y="1223398"/>
          <a:ext cx="2847189" cy="11000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Консультирование(индивидуальное и групповое)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smtClean="0">
              <a:latin typeface="Times New Roman" pitchFamily="18" charset="0"/>
              <a:cs typeface="Times New Roman" pitchFamily="18" charset="0"/>
            </a:rPr>
            <a:t>ПМПК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Психолого-педагогическая диагностика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Коррекционно-развивающие занятия и мероприятия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02845" y="1223398"/>
        <a:ext cx="2847189" cy="110008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254D18-B500-4B3C-AC08-143BF373CAAD}">
      <dsp:nvSpPr>
        <dsp:cNvPr id="0" name=""/>
        <dsp:cNvSpPr/>
      </dsp:nvSpPr>
      <dsp:spPr>
        <a:xfrm>
          <a:off x="2760518" y="1643074"/>
          <a:ext cx="2383424" cy="180326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Дети и дети с ОВЗ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60518" y="1643074"/>
        <a:ext cx="2383424" cy="1803268"/>
      </dsp:txXfrm>
    </dsp:sp>
    <dsp:sp modelId="{DA9FF547-D4FE-44AF-9099-AA93FBC1C81D}">
      <dsp:nvSpPr>
        <dsp:cNvPr id="0" name=""/>
        <dsp:cNvSpPr/>
      </dsp:nvSpPr>
      <dsp:spPr>
        <a:xfrm>
          <a:off x="2786079" y="0"/>
          <a:ext cx="2382614" cy="11952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Администрация школы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6079" y="0"/>
        <a:ext cx="2382614" cy="1195226"/>
      </dsp:txXfrm>
    </dsp:sp>
    <dsp:sp modelId="{6152F7A9-6B1A-478E-BD46-6427B9F8C646}">
      <dsp:nvSpPr>
        <dsp:cNvPr id="0" name=""/>
        <dsp:cNvSpPr/>
      </dsp:nvSpPr>
      <dsp:spPr>
        <a:xfrm>
          <a:off x="5643609" y="1071577"/>
          <a:ext cx="2341928" cy="14463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Родительский актив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43609" y="1071577"/>
        <a:ext cx="2341928" cy="1446340"/>
      </dsp:txXfrm>
    </dsp:sp>
    <dsp:sp modelId="{7FCE7691-4205-4D86-AB2F-F7458FDE781C}">
      <dsp:nvSpPr>
        <dsp:cNvPr id="0" name=""/>
        <dsp:cNvSpPr/>
      </dsp:nvSpPr>
      <dsp:spPr>
        <a:xfrm>
          <a:off x="5357854" y="3214718"/>
          <a:ext cx="2314289" cy="16676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Социальный педагог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57854" y="3214718"/>
        <a:ext cx="2314289" cy="1667644"/>
      </dsp:txXfrm>
    </dsp:sp>
    <dsp:sp modelId="{09819721-2B9B-4469-95BA-C57016ECCC40}">
      <dsp:nvSpPr>
        <dsp:cNvPr id="0" name=""/>
        <dsp:cNvSpPr/>
      </dsp:nvSpPr>
      <dsp:spPr>
        <a:xfrm>
          <a:off x="3143274" y="3714774"/>
          <a:ext cx="1446340" cy="14463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Учителя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43274" y="3714774"/>
        <a:ext cx="1446340" cy="1446340"/>
      </dsp:txXfrm>
    </dsp:sp>
    <dsp:sp modelId="{0FE426AC-F755-4F8F-9538-946872E9D07D}">
      <dsp:nvSpPr>
        <dsp:cNvPr id="0" name=""/>
        <dsp:cNvSpPr/>
      </dsp:nvSpPr>
      <dsp:spPr>
        <a:xfrm>
          <a:off x="285745" y="3000397"/>
          <a:ext cx="2148741" cy="14463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Учителя дефектологи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5745" y="3000397"/>
        <a:ext cx="2148741" cy="1446340"/>
      </dsp:txXfrm>
    </dsp:sp>
    <dsp:sp modelId="{E0A11E5C-DD5C-454A-8319-7F68DAF4DE95}">
      <dsp:nvSpPr>
        <dsp:cNvPr id="0" name=""/>
        <dsp:cNvSpPr/>
      </dsp:nvSpPr>
      <dsp:spPr>
        <a:xfrm>
          <a:off x="571497" y="1000123"/>
          <a:ext cx="1773864" cy="14485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Психологи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1497" y="1000123"/>
        <a:ext cx="1773864" cy="144859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69ACF8-BEA3-4B3E-A9AC-B3A59A0BBA89}">
      <dsp:nvSpPr>
        <dsp:cNvPr id="0" name=""/>
        <dsp:cNvSpPr/>
      </dsp:nvSpPr>
      <dsp:spPr>
        <a:xfrm>
          <a:off x="79963" y="0"/>
          <a:ext cx="3249153" cy="1299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Индивидуальные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9963" y="0"/>
        <a:ext cx="3249153" cy="1299661"/>
      </dsp:txXfrm>
    </dsp:sp>
    <dsp:sp modelId="{6B0206EA-1AA6-4ED1-AEF7-F1B2B65A3AA1}">
      <dsp:nvSpPr>
        <dsp:cNvPr id="0" name=""/>
        <dsp:cNvSpPr/>
      </dsp:nvSpPr>
      <dsp:spPr>
        <a:xfrm>
          <a:off x="142866" y="1285897"/>
          <a:ext cx="3249153" cy="27669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Беседа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2866" y="1285897"/>
        <a:ext cx="3249153" cy="2766960"/>
      </dsp:txXfrm>
    </dsp:sp>
    <dsp:sp modelId="{09332806-FC44-4D15-A568-699BDD9B2AB1}">
      <dsp:nvSpPr>
        <dsp:cNvPr id="0" name=""/>
        <dsp:cNvSpPr/>
      </dsp:nvSpPr>
      <dsp:spPr>
        <a:xfrm>
          <a:off x="3704068" y="2672"/>
          <a:ext cx="3249153" cy="1299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Групповые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04068" y="2672"/>
        <a:ext cx="3249153" cy="1299661"/>
      </dsp:txXfrm>
    </dsp:sp>
    <dsp:sp modelId="{4B151477-350D-4CFE-8A1B-19B375ABD4A3}">
      <dsp:nvSpPr>
        <dsp:cNvPr id="0" name=""/>
        <dsp:cNvSpPr/>
      </dsp:nvSpPr>
      <dsp:spPr>
        <a:xfrm>
          <a:off x="3704068" y="1302333"/>
          <a:ext cx="3249153" cy="27669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Тематический урок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Родительское собрание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Лекция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Тренинг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04068" y="1302333"/>
        <a:ext cx="3249153" cy="276696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AE2A2F-6621-438D-B698-D302281EBB28}">
      <dsp:nvSpPr>
        <dsp:cNvPr id="0" name=""/>
        <dsp:cNvSpPr/>
      </dsp:nvSpPr>
      <dsp:spPr>
        <a:xfrm>
          <a:off x="1061357" y="138759"/>
          <a:ext cx="3019672" cy="10493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Диагностическая деятельность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61357" y="138759"/>
        <a:ext cx="3019672" cy="1049375"/>
      </dsp:txXfrm>
    </dsp:sp>
    <dsp:sp modelId="{708A3BB9-9D4A-4F6F-AD84-273DA9E2C4A0}">
      <dsp:nvSpPr>
        <dsp:cNvPr id="0" name=""/>
        <dsp:cNvSpPr/>
      </dsp:nvSpPr>
      <dsp:spPr>
        <a:xfrm rot="21586088">
          <a:off x="4262766" y="439362"/>
          <a:ext cx="437830" cy="4327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21586088">
        <a:off x="4262766" y="439362"/>
        <a:ext cx="437830" cy="432707"/>
      </dsp:txXfrm>
    </dsp:sp>
    <dsp:sp modelId="{5275342B-2F18-42E0-B659-95A44A6D34A4}">
      <dsp:nvSpPr>
        <dsp:cNvPr id="0" name=""/>
        <dsp:cNvSpPr/>
      </dsp:nvSpPr>
      <dsp:spPr>
        <a:xfrm>
          <a:off x="4907117" y="138759"/>
          <a:ext cx="2612682" cy="10198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Консультативная деятельность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07117" y="138759"/>
        <a:ext cx="2612682" cy="1019895"/>
      </dsp:txXfrm>
    </dsp:sp>
    <dsp:sp modelId="{ADC58EC7-6068-4276-9E6B-C9C56A2F80E7}">
      <dsp:nvSpPr>
        <dsp:cNvPr id="0" name=""/>
        <dsp:cNvSpPr/>
      </dsp:nvSpPr>
      <dsp:spPr>
        <a:xfrm rot="5074558">
          <a:off x="6131646" y="1229220"/>
          <a:ext cx="314950" cy="4327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5074558">
        <a:off x="6131646" y="1229220"/>
        <a:ext cx="314950" cy="432707"/>
      </dsp:txXfrm>
    </dsp:sp>
    <dsp:sp modelId="{B024C9D5-3FD1-4CEA-A985-737F65B18978}">
      <dsp:nvSpPr>
        <dsp:cNvPr id="0" name=""/>
        <dsp:cNvSpPr/>
      </dsp:nvSpPr>
      <dsp:spPr>
        <a:xfrm>
          <a:off x="5237475" y="1750240"/>
          <a:ext cx="2285377" cy="13083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Коррекционно-развивающая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деятельность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37475" y="1750240"/>
        <a:ext cx="2285377" cy="1308340"/>
      </dsp:txXfrm>
    </dsp:sp>
    <dsp:sp modelId="{64399606-67F8-4C19-8A0E-F7B8B9982BA3}">
      <dsp:nvSpPr>
        <dsp:cNvPr id="0" name=""/>
        <dsp:cNvSpPr/>
      </dsp:nvSpPr>
      <dsp:spPr>
        <a:xfrm rot="10800000">
          <a:off x="4714038" y="2188056"/>
          <a:ext cx="369895" cy="4327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4714038" y="2188056"/>
        <a:ext cx="369895" cy="432707"/>
      </dsp:txXfrm>
    </dsp:sp>
    <dsp:sp modelId="{7D4EE651-5508-4DD6-B246-945F1E89FCEF}">
      <dsp:nvSpPr>
        <dsp:cNvPr id="0" name=""/>
        <dsp:cNvSpPr/>
      </dsp:nvSpPr>
      <dsp:spPr>
        <a:xfrm>
          <a:off x="2017815" y="1791801"/>
          <a:ext cx="2521744" cy="12252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Просветительская работа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17815" y="1791801"/>
        <a:ext cx="2521744" cy="1225219"/>
      </dsp:txXfrm>
    </dsp:sp>
    <dsp:sp modelId="{5A7C330D-B1A8-4146-9791-E2A7DE2598F2}">
      <dsp:nvSpPr>
        <dsp:cNvPr id="0" name=""/>
        <dsp:cNvSpPr/>
      </dsp:nvSpPr>
      <dsp:spPr>
        <a:xfrm rot="4966026">
          <a:off x="3204419" y="3159312"/>
          <a:ext cx="395066" cy="4327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4966026">
        <a:off x="3204419" y="3159312"/>
        <a:ext cx="395066" cy="432707"/>
      </dsp:txXfrm>
    </dsp:sp>
    <dsp:sp modelId="{8B71735E-2926-4697-8197-7924EA549F29}">
      <dsp:nvSpPr>
        <dsp:cNvPr id="0" name=""/>
        <dsp:cNvSpPr/>
      </dsp:nvSpPr>
      <dsp:spPr>
        <a:xfrm>
          <a:off x="2017815" y="3756496"/>
          <a:ext cx="3024418" cy="1256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Психопрофилактика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17815" y="3756496"/>
        <a:ext cx="3024418" cy="1256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library.ru/item.aspid%2012513660" TargetMode="External"/><Relationship Id="rId2" Type="http://schemas.openxmlformats.org/officeDocument/2006/relationships/hyperlink" Target="http://narfu.ru/upload/iblock/ae9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childpsy.ru/lib/books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7816952" cy="2142000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4725144"/>
            <a:ext cx="5814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Мендеева Б.В.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СОШ №10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628800"/>
            <a:ext cx="73448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«Непрерывное психолого-педагогическое сопровождение как условие качественного инклюзивного образования»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043890" cy="12033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деятельность педагога психолога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14282" y="1484784"/>
          <a:ext cx="8715436" cy="5016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AAE2A2F-6621-438D-B698-D302281EBB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2AAE2A2F-6621-438D-B698-D302281EBB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08A3BB9-9D4A-4F6F-AD84-273DA9E2C4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graphicEl>
                                              <a:dgm id="{708A3BB9-9D4A-4F6F-AD84-273DA9E2C4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275342B-2F18-42E0-B659-95A44A6D34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graphicEl>
                                              <a:dgm id="{5275342B-2F18-42E0-B659-95A44A6D34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DC58EC7-6068-4276-9E6B-C9C56A2F80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graphicEl>
                                              <a:dgm id="{ADC58EC7-6068-4276-9E6B-C9C56A2F80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024C9D5-3FD1-4CEA-A985-737F65B189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graphicEl>
                                              <a:dgm id="{B024C9D5-3FD1-4CEA-A985-737F65B189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4399606-67F8-4C19-8A0E-F7B8B9982B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graphicEl>
                                              <a:dgm id="{64399606-67F8-4C19-8A0E-F7B8B9982B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D4EE651-5508-4DD6-B246-945F1E89FC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graphicEl>
                                              <a:dgm id="{7D4EE651-5508-4DD6-B246-945F1E89FC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A7C330D-B1A8-4146-9791-E2A7DE2598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graphicEl>
                                              <a:dgm id="{5A7C330D-B1A8-4146-9791-E2A7DE2598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B71735E-2926-4697-8197-7924EA549F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graphicEl>
                                              <a:dgm id="{8B71735E-2926-4697-8197-7924EA549F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742955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Диагностическая работа:</a:t>
            </a:r>
          </a:p>
          <a:p>
            <a:pPr lvl="0" algn="ctr"/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Углублённое изучение особенностей интеллектуального развития детей, личностных и поведенческих реакций.</a:t>
            </a:r>
          </a:p>
          <a:p>
            <a:pPr lvl="0" indent="457200" algn="just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уровня актуального и зоны ближайшего развития, обучающегося с ограниченными возможностями здоровья, выявление его резервных возможностей.</a:t>
            </a:r>
          </a:p>
          <a:p>
            <a:pPr lvl="0" indent="457200" algn="just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Раннюю диагностику отклонений в развитии и анализ причин трудностей адаптации.</a:t>
            </a:r>
          </a:p>
          <a:p>
            <a:pPr lvl="0" indent="457200" algn="just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адаптивных возможностей и уровня социализации ребёнка с ограниченными возможностями здоровья. </a:t>
            </a:r>
          </a:p>
          <a:p>
            <a:pPr indent="457200" algn="just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Коррекционно-развивающая работа.</a:t>
            </a:r>
          </a:p>
          <a:p>
            <a:pPr indent="457200" algn="just"/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групповых и индивидуальных занятий, направленных: </a:t>
            </a:r>
          </a:p>
          <a:p>
            <a:pPr lvl="0" indent="457200" algn="just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нормализацию эмоционально-личностной сферы;</a:t>
            </a:r>
          </a:p>
          <a:p>
            <a:pPr lvl="0" indent="457200" algn="just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умственного развития;</a:t>
            </a:r>
          </a:p>
          <a:p>
            <a:pPr lvl="0" indent="457200" algn="just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адаптивных возможностей ребёнка;</a:t>
            </a:r>
          </a:p>
          <a:p>
            <a:pPr lvl="0" indent="457200" algn="just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психокоррекцию отклоняющегося поведения.</a:t>
            </a:r>
          </a:p>
          <a:p>
            <a:pPr indent="457200" algn="just"/>
            <a:r>
              <a:rPr lang="ru-RU" dirty="0" smtClean="0"/>
              <a:t> </a:t>
            </a:r>
          </a:p>
          <a:p>
            <a:pPr marL="342900" indent="-342900">
              <a:buFont typeface="+mj-lt"/>
              <a:buAutoNum type="arabi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488" y="285728"/>
            <a:ext cx="32147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Консультативная работа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785794"/>
            <a:ext cx="792961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40000" marR="0" lvl="0" indent="539750" algn="just" defTabSz="914400" rtl="0" eaLnBrk="1" fontAlgn="base" latinLnBrk="0" hangingPunct="1"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Консультирование  педагогов по выбору индивидуально-ориентированных методов и приёмов работы с обучающимся с ограниченными возможностями здоровья.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540000" marR="0" lvl="0" indent="539750" algn="just" defTabSz="914400" rtl="0" eaLnBrk="0" fontAlgn="base" latinLnBrk="0" hangingPunct="0"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Консультативная помощь семье в вопросах выбора стратегии воспитания и приёмов коррекционного обучения ребёнка с ограниченными возможностями здоровья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2714620"/>
            <a:ext cx="4572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Просветительская работа и психопрофилактика.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14348" y="3429000"/>
            <a:ext cx="771530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Различные формы просветительской деятельности (лекции, беседы, информационные стенды, печатные материалы), направленные на разъяснение участникам образовательного процесса, обучающимся (как имеющим, так и не имеющим недостатки в развитии), их родителям (законным представителям), педагогическим работникам, по вопросам, связанным с особенностями образовательного процесса и сопровождения детей с ограниченными возможностями здоровья.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тематических выступлений для педагогов и родителей по разъяснению индивидуально-типологических особенностей различных категорий детей с ограниченными возможностями здоровья.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Успешность реализации психолого-педагогического процесса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1571612"/>
            <a:ext cx="835824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320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эффективность деятельности образовательного учреждения в направлении развития инклюзивной практики влияет множество факторов, в том числе и эффективная работа всей междисциплинарной команды педагогов, узких специалистов, родителей. </a:t>
            </a:r>
          </a:p>
          <a:p>
            <a:pPr indent="43200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3200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786058"/>
            <a:ext cx="8143932" cy="3918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полагаем, что эффективность   психолого-педагогического сопровождения зависит  от: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грамотной организации процесса;</a:t>
            </a:r>
            <a:endParaRPr kumimoji="0" lang="ru-RU" sz="1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материально-технического обеспечения, удовлетворяющего его значения;</a:t>
            </a:r>
            <a:endParaRPr kumimoji="0" lang="ru-RU" sz="1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наличия методического обеспечение, направленного на социальную адаптацию, реабилитацию, приспособление детей с ОВЗ и инвалидностью в условиях общеобразовательной школы;</a:t>
            </a:r>
            <a:endParaRPr kumimoji="0" lang="ru-RU" sz="1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Условия психолого-педагогического сопровождения  необходимы для всех нозологических групп, обучающихся   в общеобразовательной школе, в том числе их  успешной социальной адаптации.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Ориентация на социальную адаптацию и реабилитацию должна стать основой системы психолого-педагогической помощи детям с ограниченными возможностями здоровья в организациях общего образования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08351225-612x6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7350" y="514350"/>
            <a:ext cx="5829300" cy="58293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458618"/>
          </a:xfrm>
        </p:spPr>
        <p:txBody>
          <a:bodyPr>
            <a:normAutofit/>
          </a:bodyPr>
          <a:lstStyle/>
          <a:p>
            <a:pPr algn="ctr"/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2125610"/>
            <a:ext cx="835824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3200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3200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braylevskiy_pribor3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620688"/>
            <a:ext cx="5549602" cy="55496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458618"/>
          </a:xfrm>
        </p:spPr>
        <p:txBody>
          <a:bodyPr>
            <a:normAutofit/>
          </a:bodyPr>
          <a:lstStyle/>
          <a:p>
            <a:pPr algn="ctr"/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2125610"/>
            <a:ext cx="835824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3200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3200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1062-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908720"/>
            <a:ext cx="4901530" cy="49015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458618"/>
          </a:xfrm>
        </p:spPr>
        <p:txBody>
          <a:bodyPr>
            <a:normAutofit/>
          </a:bodyPr>
          <a:lstStyle/>
          <a:p>
            <a:pPr algn="ctr"/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2125610"/>
            <a:ext cx="835824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3200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3200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wwwdet-sadcom_balagan_1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32656"/>
            <a:ext cx="3641100" cy="55830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458618"/>
          </a:xfrm>
        </p:spPr>
        <p:txBody>
          <a:bodyPr>
            <a:normAutofit/>
          </a:bodyPr>
          <a:lstStyle/>
          <a:p>
            <a:pPr algn="ctr"/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2125610"/>
            <a:ext cx="835824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3200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3200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76672"/>
            <a:ext cx="7488832" cy="54726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82" y="2834625"/>
            <a:ext cx="835824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124744"/>
            <a:ext cx="64087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Инклюзия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включение не только в образование, но и в жизнь всех без исключения, это учет сильных и слабых сторон каждого, это признание различий, это обогащение представлений о различиях как естественном явлении мира и общества, это возможность получения.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20888"/>
            <a:ext cx="7848872" cy="4104456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cs typeface="Trebuchet MS" pitchFamily="34" charset="0"/>
              </a:rPr>
              <a:t> </a:t>
            </a:r>
            <a:br>
              <a:rPr lang="ru-RU" sz="2000" dirty="0" smtClean="0">
                <a:solidFill>
                  <a:schemeClr val="bg1"/>
                </a:solidFill>
                <a:cs typeface="Trebuchet MS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cs typeface="Trebuchet MS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cs typeface="Trebuchet MS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cs typeface="Trebuchet MS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cs typeface="Trebuchet MS" pitchFamily="34" charset="0"/>
              </a:rPr>
            </a:br>
            <a:r>
              <a:rPr lang="ru-RU" sz="2000" dirty="0" smtClean="0">
                <a:solidFill>
                  <a:schemeClr val="bg1"/>
                </a:solidFill>
                <a:cs typeface="Trebuchet MS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cs typeface="Trebuchet MS" pitchFamily="34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412776"/>
            <a:ext cx="662473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Инклюзия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(франц.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Inclusif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включающий в себя, от лат.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Include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заключаю, включаю) или включенное образование – термин, используемый для описания процесса обучения детей с особыми потребностями в общеобразовательных учреждениях.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82" y="1357298"/>
            <a:ext cx="8358246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Методические  рекомендации по психолого-педагогическому сопровождению обучающихся в учебно-воспитательном процессе в условиях модернизации образования. Вестник образования. – 2003. - №18. – 53- 66 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Сабельникова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С.И.  «Развитие инклюзивного образования» 2009, № 1.С. 42-54. Ссылка на электронный источник: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http://narfu.ru/upload/iblock/ae9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razvitie-inklyuzivnogo-obrazovaniya.docx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Субботина Л.Г.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Модель взаимодействия субъектов учебно-воспитательного процесса в психолого-педагогическом сопровождении учащихся. Сибирский психологический журнал.2007. № 25. С. 120–125.Ссылка на  электронный источник: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http://elibrary.ru/item.aspid 12513660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Ясюкова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JI.А. Психологическая профилактика проблем в обучении и развитии школьников / Л.А.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Ясюкова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СПб., 2003. – 204 с. Ссылка на электронный источник: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http://www.childpsy.ru/lib/books/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132856"/>
            <a:ext cx="6192688" cy="7200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600" u="sng" dirty="0" smtClean="0">
                <a:solidFill>
                  <a:schemeClr val="bg1"/>
                </a:solidFill>
              </a:rPr>
              <a:t/>
            </a:r>
            <a:br>
              <a:rPr lang="ru-RU" sz="1600" u="sng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556792"/>
            <a:ext cx="69127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Инклюзивное обучение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включение не только в образование, но и в жизнь всех без исключения, это учет сильных и слабых сторон каждого, это признание различий, это обогащение представлений о различиях как естественном явлении мира и общества, это возможность получения.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467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психолого-педагогического сопровождения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1643050"/>
            <a:ext cx="721523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целью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психолого-педагогического сопровождения детей выступает: </a:t>
            </a: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условий для всестороннего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развития ребенка с особыми образовательными потребностями, обогащение его социального опыта и гармоничное включение в коллектив сверстников.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556792"/>
            <a:ext cx="70567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/>
            <a:r>
              <a:rPr lang="ru-RU" sz="28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психолого-педагогического сопровождения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разных ступенях образования различны: </a:t>
            </a: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eaLnBrk="0" hangingPunct="0"/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Предупреждение появления проблем развития ребенка;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eaLnBrk="0" hangingPunct="0"/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Помощь ребенку в решении своевременных задач развития, обучения, социализации;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eaLnBrk="0" hangingPunct="0"/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Психологическое обеспечение образовательных программ;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556792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/>
            <a:r>
              <a:rPr lang="ru-RU" sz="24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196752"/>
            <a:ext cx="727280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Принципы психолого-педагогического сопровождения: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Системность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Комплексность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Интегративность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Приоритет особых потребностей ребенка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Непрерывность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86808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Модель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педагогического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сопровождения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14282" y="1142984"/>
          <a:ext cx="871543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142844" y="1142984"/>
          <a:ext cx="8858312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>
            <a:off x="1215208" y="2499512"/>
            <a:ext cx="5715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786050" y="1571612"/>
            <a:ext cx="42862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357818" y="1571612"/>
            <a:ext cx="6429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857620" y="2357430"/>
            <a:ext cx="28575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6965173" y="2321711"/>
            <a:ext cx="21431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972452" cy="91762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 сопровождения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14282" y="1357298"/>
          <a:ext cx="857256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571472" y="1214422"/>
          <a:ext cx="8001056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>
            <a:off x="2786050" y="3286124"/>
            <a:ext cx="571504" cy="2873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321967" y="2678901"/>
            <a:ext cx="35719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5715008" y="3214686"/>
            <a:ext cx="642942" cy="3571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72132" y="4143380"/>
            <a:ext cx="642942" cy="5715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287042" y="4785528"/>
            <a:ext cx="28575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857488" y="4286256"/>
            <a:ext cx="642942" cy="2857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D7FCA36-764B-4FBE-B4F6-89250ED2A0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3D7FCA36-764B-4FBE-B4F6-89250ED2A0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работы психолого-педагогического сопровождения детей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857224" y="1714488"/>
          <a:ext cx="6953256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546</TotalTime>
  <Words>762</Words>
  <Application>Microsoft Office PowerPoint</Application>
  <PresentationFormat>Экран (4:3)</PresentationFormat>
  <Paragraphs>118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    </vt:lpstr>
      <vt:lpstr>                     </vt:lpstr>
      <vt:lpstr>                        </vt:lpstr>
      <vt:lpstr>Цель психолого-педагогического сопровождения</vt:lpstr>
      <vt:lpstr> </vt:lpstr>
      <vt:lpstr> </vt:lpstr>
      <vt:lpstr>Модель психолого - педагогического сопровождения</vt:lpstr>
      <vt:lpstr>Процесс сопровождения</vt:lpstr>
      <vt:lpstr>Формы работы психолого-педагогического сопровождения детей</vt:lpstr>
      <vt:lpstr>Основная деятельность педагога психолога</vt:lpstr>
      <vt:lpstr>Слайд 11</vt:lpstr>
      <vt:lpstr>Слайд 12</vt:lpstr>
      <vt:lpstr>Успешность реализации психолого-педагогического процесса</vt:lpstr>
      <vt:lpstr>Слайд 14</vt:lpstr>
      <vt:lpstr>Слайд 15</vt:lpstr>
      <vt:lpstr>Слайд 16</vt:lpstr>
      <vt:lpstr>Слайд 17</vt:lpstr>
      <vt:lpstr>Слайд 18</vt:lpstr>
      <vt:lpstr>   </vt:lpstr>
      <vt:lpstr>Список использованной литературы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Психолого-педагогическое сопровождение инклюзивного ов школе</dc:title>
  <dc:creator>Валя</dc:creator>
  <cp:lastModifiedBy>212</cp:lastModifiedBy>
  <cp:revision>57</cp:revision>
  <dcterms:created xsi:type="dcterms:W3CDTF">2016-11-29T15:55:17Z</dcterms:created>
  <dcterms:modified xsi:type="dcterms:W3CDTF">2018-08-22T12:00:19Z</dcterms:modified>
</cp:coreProperties>
</file>