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3C9C-91A4-4E13-8EB0-FC93CA787B0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182D279-2A76-4695-AFF1-F6968BFFD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3C9C-91A4-4E13-8EB0-FC93CA787B0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2D279-2A76-4695-AFF1-F6968BFFD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3C9C-91A4-4E13-8EB0-FC93CA787B0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2D279-2A76-4695-AFF1-F6968BFFD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3C9C-91A4-4E13-8EB0-FC93CA787B0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182D279-2A76-4695-AFF1-F6968BFFD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3C9C-91A4-4E13-8EB0-FC93CA787B0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2D279-2A76-4695-AFF1-F6968BFFDC7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3C9C-91A4-4E13-8EB0-FC93CA787B0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2D279-2A76-4695-AFF1-F6968BFFD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3C9C-91A4-4E13-8EB0-FC93CA787B0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182D279-2A76-4695-AFF1-F6968BFFDC7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3C9C-91A4-4E13-8EB0-FC93CA787B0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2D279-2A76-4695-AFF1-F6968BFFD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3C9C-91A4-4E13-8EB0-FC93CA787B0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2D279-2A76-4695-AFF1-F6968BFFD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3C9C-91A4-4E13-8EB0-FC93CA787B0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2D279-2A76-4695-AFF1-F6968BFFD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53C9C-91A4-4E13-8EB0-FC93CA787B0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2D279-2A76-4695-AFF1-F6968BFFDC7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9F53C9C-91A4-4E13-8EB0-FC93CA787B0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182D279-2A76-4695-AFF1-F6968BFFDC7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475706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Домашние животные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56992"/>
            <a:ext cx="7520880" cy="2088232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               Составила: воспитатель ГБДОУ № 40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                                       </a:t>
            </a:r>
            <a:r>
              <a:rPr lang="ru-RU" sz="1800" dirty="0" err="1" smtClean="0">
                <a:solidFill>
                  <a:schemeClr val="tx1"/>
                </a:solidFill>
              </a:rPr>
              <a:t>Филиппова.О.В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8064" y="1600200"/>
            <a:ext cx="3538736" cy="452596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 девочки в корзинке Лежит живой клубочек. Не лает, не кусает.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Мяукает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играет. (Кошка)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8" name="Picture 4" descr="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052736"/>
            <a:ext cx="3744416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048" y="1600200"/>
            <a:ext cx="3682752" cy="452596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Хозяин двора.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Дом – конура.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Виляет радостно хвостом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Но чужака не впустит в дом.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(Собака)</a:t>
            </a:r>
          </a:p>
        </p:txBody>
      </p:sp>
      <p:pic>
        <p:nvPicPr>
          <p:cNvPr id="6146" name="Picture 2" descr="https://avatars.mds.yandex.net/get-zen_doc/28064/pub_5cc01f4821f8fc00b3354f5a_5cc0207c0a13b900b4b7ef78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4368484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80112" y="1600201"/>
            <a:ext cx="3563888" cy="3628999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Ест траву, жуёт, молчит…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 потом полдня мычит: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Мне погладите бока 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Дам парного молока…(Корова)</a:t>
            </a:r>
          </a:p>
        </p:txBody>
      </p:sp>
      <p:pic>
        <p:nvPicPr>
          <p:cNvPr id="7172" name="Picture 4" descr="https://www.publicdomainpictures.net/pictures/230000/velka/cow-15002264115j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5328592" cy="36868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2120" y="1600201"/>
            <a:ext cx="3491880" cy="4133056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Капусту любит и траву,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И пух ценнейший у неё,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И молочком всех угощает,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Врагов рогами отгоняет! (Коза)</a:t>
            </a:r>
          </a:p>
        </p:txBody>
      </p:sp>
      <p:pic>
        <p:nvPicPr>
          <p:cNvPr id="17410" name="Picture 2" descr="https://zverovod.info/wp-content/uploads/2019/10/capra_aegagrus_hircus_qt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5376597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64088" y="1600200"/>
            <a:ext cx="3600400" cy="452596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Завиточки на рогах, А колечки на боках. Вышел он поесть ромашек. Как зовут его? (Барашек)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https://belok.net/my_img/img/2019/07/14/cc3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5007496" cy="3343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/>
          <a:lstStyle/>
          <a:p>
            <a:pPr algn="ctr"/>
            <a:r>
              <a:rPr lang="ru-RU" dirty="0" smtClean="0"/>
              <a:t>Игра «кто лишний?»</a:t>
            </a:r>
            <a:endParaRPr lang="ru-RU" dirty="0"/>
          </a:p>
        </p:txBody>
      </p:sp>
      <p:pic>
        <p:nvPicPr>
          <p:cNvPr id="4" name="Picture 2" descr="https://avatars.mds.yandex.net/get-zen_doc/28064/pub_5cc01f4821f8fc00b3354f5a_5cc0207c0a13b900b4b7ef78/scale_120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05064"/>
            <a:ext cx="3312368" cy="2484276"/>
          </a:xfrm>
          <a:prstGeom prst="rect">
            <a:avLst/>
          </a:prstGeom>
          <a:noFill/>
        </p:spPr>
      </p:pic>
      <p:pic>
        <p:nvPicPr>
          <p:cNvPr id="6" name="Picture 4" descr="https://www.publicdomainpictures.net/pictures/230000/velka/cow-15002264115j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077072"/>
            <a:ext cx="3528392" cy="2391447"/>
          </a:xfrm>
          <a:prstGeom prst="rect">
            <a:avLst/>
          </a:prstGeom>
          <a:noFill/>
        </p:spPr>
      </p:pic>
      <p:pic>
        <p:nvPicPr>
          <p:cNvPr id="7" name="Picture 2" descr="https://zverovod.info/wp-content/uploads/2019/10/capra_aegagrus_hircus_qtl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340768"/>
            <a:ext cx="3312368" cy="2227104"/>
          </a:xfrm>
          <a:prstGeom prst="rect">
            <a:avLst/>
          </a:prstGeom>
          <a:noFill/>
        </p:spPr>
      </p:pic>
      <p:pic>
        <p:nvPicPr>
          <p:cNvPr id="19458" name="Picture 2" descr="https://i.artfile.me/wallpaper/31-12-2013/2048x1318/zhivotnye-lisy-lisichka-trava-lug-7787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1340768"/>
            <a:ext cx="3528392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206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Игра «кто лишний?»</a:t>
            </a:r>
            <a:endParaRPr lang="ru-RU" dirty="0"/>
          </a:p>
        </p:txBody>
      </p:sp>
      <p:pic>
        <p:nvPicPr>
          <p:cNvPr id="4" name="Picture 2" descr="https://belok.net/my_img/img/2019/07/14/cc3d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77072"/>
            <a:ext cx="3600400" cy="2448272"/>
          </a:xfrm>
          <a:prstGeom prst="rect">
            <a:avLst/>
          </a:prstGeom>
          <a:noFill/>
        </p:spPr>
      </p:pic>
      <p:pic>
        <p:nvPicPr>
          <p:cNvPr id="5" name="Picture 4" descr="https://www.publicdomainpictures.net/pictures/230000/velka/cow-15002264115j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68760"/>
            <a:ext cx="3600400" cy="2304256"/>
          </a:xfrm>
          <a:prstGeom prst="rect">
            <a:avLst/>
          </a:prstGeom>
          <a:noFill/>
        </p:spPr>
      </p:pic>
      <p:pic>
        <p:nvPicPr>
          <p:cNvPr id="20482" name="Picture 2" descr="https://akvaok.ru/wp-content/uploads/2019/08/blobid15665774493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077072"/>
            <a:ext cx="3816424" cy="2403267"/>
          </a:xfrm>
          <a:prstGeom prst="rect">
            <a:avLst/>
          </a:prstGeom>
          <a:noFill/>
        </p:spPr>
      </p:pic>
      <p:pic>
        <p:nvPicPr>
          <p:cNvPr id="20484" name="Picture 4" descr="https://wallbox.ru/wallpapers/main2/201718/trava-pole-buryj-medve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1268760"/>
            <a:ext cx="3832266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</TotalTime>
  <Words>78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Домашние животные</vt:lpstr>
      <vt:lpstr>Слайд 2</vt:lpstr>
      <vt:lpstr>Слайд 3</vt:lpstr>
      <vt:lpstr>Слайд 4</vt:lpstr>
      <vt:lpstr>Слайд 5</vt:lpstr>
      <vt:lpstr>Слайд 6</vt:lpstr>
      <vt:lpstr>Игра «кто лишний?»</vt:lpstr>
      <vt:lpstr>Игра «кто лишний?»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Shev</dc:creator>
  <cp:lastModifiedBy>Shev</cp:lastModifiedBy>
  <cp:revision>4</cp:revision>
  <dcterms:created xsi:type="dcterms:W3CDTF">2019-11-19T15:06:42Z</dcterms:created>
  <dcterms:modified xsi:type="dcterms:W3CDTF">2019-11-19T15:44:16Z</dcterms:modified>
</cp:coreProperties>
</file>