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73" r:id="rId2"/>
  </p:sldMasterIdLst>
  <p:sldIdLst>
    <p:sldId id="256" r:id="rId3"/>
    <p:sldId id="258" r:id="rId4"/>
    <p:sldId id="259" r:id="rId5"/>
    <p:sldId id="273" r:id="rId6"/>
    <p:sldId id="260" r:id="rId7"/>
    <p:sldId id="265" r:id="rId8"/>
    <p:sldId id="274" r:id="rId9"/>
    <p:sldId id="261" r:id="rId10"/>
    <p:sldId id="263" r:id="rId11"/>
    <p:sldId id="266" r:id="rId12"/>
    <p:sldId id="267" r:id="rId13"/>
    <p:sldId id="262" r:id="rId14"/>
    <p:sldId id="270" r:id="rId15"/>
    <p:sldId id="275" r:id="rId16"/>
    <p:sldId id="272" r:id="rId17"/>
    <p:sldId id="277" r:id="rId18"/>
    <p:sldId id="279" r:id="rId19"/>
    <p:sldId id="281" r:id="rId20"/>
    <p:sldId id="283" r:id="rId21"/>
    <p:sldId id="276" r:id="rId22"/>
    <p:sldId id="278" r:id="rId23"/>
    <p:sldId id="280" r:id="rId24"/>
    <p:sldId id="282" r:id="rId25"/>
    <p:sldId id="284" r:id="rId26"/>
    <p:sldId id="285" r:id="rId27"/>
    <p:sldId id="287" r:id="rId28"/>
    <p:sldId id="289" r:id="rId29"/>
    <p:sldId id="286" r:id="rId30"/>
    <p:sldId id="288" r:id="rId31"/>
    <p:sldId id="290" r:id="rId32"/>
    <p:sldId id="293" r:id="rId33"/>
    <p:sldId id="294" r:id="rId34"/>
    <p:sldId id="295" r:id="rId3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4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04788" y="0"/>
            <a:ext cx="8782050" cy="6753225"/>
            <a:chOff x="129" y="0"/>
            <a:chExt cx="5532" cy="4254"/>
          </a:xfrm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129" y="411"/>
              <a:ext cx="5532" cy="3843"/>
            </a:xfrm>
            <a:custGeom>
              <a:avLst/>
              <a:gdLst/>
              <a:ahLst/>
              <a:cxnLst>
                <a:cxn ang="0">
                  <a:pos x="674" y="2"/>
                </a:cxn>
                <a:cxn ang="0">
                  <a:pos x="5531" y="0"/>
                </a:cxn>
                <a:cxn ang="0">
                  <a:pos x="5531" y="3832"/>
                </a:cxn>
                <a:cxn ang="0">
                  <a:pos x="0" y="3842"/>
                </a:cxn>
                <a:cxn ang="0">
                  <a:pos x="6" y="580"/>
                </a:cxn>
                <a:cxn ang="0">
                  <a:pos x="14" y="547"/>
                </a:cxn>
                <a:cxn ang="0">
                  <a:pos x="25" y="504"/>
                </a:cxn>
                <a:cxn ang="0">
                  <a:pos x="36" y="473"/>
                </a:cxn>
                <a:cxn ang="0">
                  <a:pos x="51" y="458"/>
                </a:cxn>
                <a:cxn ang="0">
                  <a:pos x="64" y="448"/>
                </a:cxn>
                <a:cxn ang="0">
                  <a:pos x="656" y="5"/>
                </a:cxn>
                <a:cxn ang="0">
                  <a:pos x="674" y="2"/>
                </a:cxn>
              </a:cxnLst>
              <a:rect l="0" t="0" r="r" b="b"/>
              <a:pathLst>
                <a:path w="5532" h="3843">
                  <a:moveTo>
                    <a:pt x="674" y="2"/>
                  </a:moveTo>
                  <a:lnTo>
                    <a:pt x="5531" y="0"/>
                  </a:lnTo>
                  <a:lnTo>
                    <a:pt x="5531" y="3832"/>
                  </a:lnTo>
                  <a:lnTo>
                    <a:pt x="0" y="3842"/>
                  </a:lnTo>
                  <a:lnTo>
                    <a:pt x="6" y="580"/>
                  </a:lnTo>
                  <a:lnTo>
                    <a:pt x="14" y="547"/>
                  </a:lnTo>
                  <a:lnTo>
                    <a:pt x="25" y="504"/>
                  </a:lnTo>
                  <a:lnTo>
                    <a:pt x="36" y="473"/>
                  </a:lnTo>
                  <a:lnTo>
                    <a:pt x="51" y="458"/>
                  </a:lnTo>
                  <a:lnTo>
                    <a:pt x="64" y="448"/>
                  </a:lnTo>
                  <a:lnTo>
                    <a:pt x="656" y="5"/>
                  </a:lnTo>
                  <a:lnTo>
                    <a:pt x="674" y="2"/>
                  </a:lnTo>
                </a:path>
              </a:pathLst>
            </a:custGeom>
            <a:solidFill>
              <a:srgbClr val="FFFF99"/>
            </a:solidFill>
            <a:ln w="9525">
              <a:noFill/>
              <a:round/>
              <a:headEnd type="none" w="sm" len="sm"/>
              <a:tailEnd type="none" w="sm" len="sm"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2079" y="0"/>
              <a:ext cx="1640" cy="623"/>
              <a:chOff x="2079" y="0"/>
              <a:chExt cx="1640" cy="623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2079" y="344"/>
                <a:ext cx="1640" cy="72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5F5F5F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2383" y="311"/>
                <a:ext cx="232" cy="33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3134" y="320"/>
                <a:ext cx="232" cy="32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Oval 8"/>
              <p:cNvSpPr>
                <a:spLocks noChangeArrowheads="1"/>
              </p:cNvSpPr>
              <p:nvPr/>
            </p:nvSpPr>
            <p:spPr bwMode="auto">
              <a:xfrm>
                <a:off x="2693" y="0"/>
                <a:ext cx="379" cy="370"/>
              </a:xfrm>
              <a:prstGeom prst="ellipse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1C1C1C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Oval 9"/>
              <p:cNvSpPr>
                <a:spLocks noChangeArrowheads="1"/>
              </p:cNvSpPr>
              <p:nvPr/>
            </p:nvSpPr>
            <p:spPr bwMode="auto">
              <a:xfrm>
                <a:off x="2711" y="13"/>
                <a:ext cx="344" cy="347"/>
              </a:xfrm>
              <a:prstGeom prst="ellipse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1C1C1C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auto">
              <a:xfrm>
                <a:off x="2737" y="10"/>
                <a:ext cx="279" cy="82"/>
              </a:xfrm>
              <a:custGeom>
                <a:avLst/>
                <a:gdLst/>
                <a:ahLst/>
                <a:cxnLst>
                  <a:cxn ang="0">
                    <a:pos x="278" y="65"/>
                  </a:cxn>
                  <a:cxn ang="0">
                    <a:pos x="271" y="49"/>
                  </a:cxn>
                  <a:cxn ang="0">
                    <a:pos x="254" y="32"/>
                  </a:cxn>
                  <a:cxn ang="0">
                    <a:pos x="232" y="20"/>
                  </a:cxn>
                  <a:cxn ang="0">
                    <a:pos x="203" y="7"/>
                  </a:cxn>
                  <a:cxn ang="0">
                    <a:pos x="168" y="0"/>
                  </a:cxn>
                  <a:cxn ang="0">
                    <a:pos x="127" y="0"/>
                  </a:cxn>
                  <a:cxn ang="0">
                    <a:pos x="95" y="3"/>
                  </a:cxn>
                  <a:cxn ang="0">
                    <a:pos x="63" y="14"/>
                  </a:cxn>
                  <a:cxn ang="0">
                    <a:pos x="41" y="29"/>
                  </a:cxn>
                  <a:cxn ang="0">
                    <a:pos x="21" y="43"/>
                  </a:cxn>
                  <a:cxn ang="0">
                    <a:pos x="5" y="62"/>
                  </a:cxn>
                  <a:cxn ang="0">
                    <a:pos x="0" y="71"/>
                  </a:cxn>
                  <a:cxn ang="0">
                    <a:pos x="1" y="81"/>
                  </a:cxn>
                  <a:cxn ang="0">
                    <a:pos x="14" y="62"/>
                  </a:cxn>
                  <a:cxn ang="0">
                    <a:pos x="28" y="51"/>
                  </a:cxn>
                  <a:cxn ang="0">
                    <a:pos x="55" y="33"/>
                  </a:cxn>
                  <a:cxn ang="0">
                    <a:pos x="78" y="23"/>
                  </a:cxn>
                  <a:cxn ang="0">
                    <a:pos x="105" y="14"/>
                  </a:cxn>
                  <a:cxn ang="0">
                    <a:pos x="131" y="11"/>
                  </a:cxn>
                  <a:cxn ang="0">
                    <a:pos x="147" y="11"/>
                  </a:cxn>
                  <a:cxn ang="0">
                    <a:pos x="167" y="13"/>
                  </a:cxn>
                  <a:cxn ang="0">
                    <a:pos x="186" y="14"/>
                  </a:cxn>
                  <a:cxn ang="0">
                    <a:pos x="206" y="20"/>
                  </a:cxn>
                  <a:cxn ang="0">
                    <a:pos x="239" y="35"/>
                  </a:cxn>
                  <a:cxn ang="0">
                    <a:pos x="255" y="49"/>
                  </a:cxn>
                  <a:cxn ang="0">
                    <a:pos x="278" y="65"/>
                  </a:cxn>
                </a:cxnLst>
                <a:rect l="0" t="0" r="r" b="b"/>
                <a:pathLst>
                  <a:path w="279" h="82">
                    <a:moveTo>
                      <a:pt x="278" y="65"/>
                    </a:moveTo>
                    <a:lnTo>
                      <a:pt x="271" y="49"/>
                    </a:lnTo>
                    <a:lnTo>
                      <a:pt x="254" y="32"/>
                    </a:lnTo>
                    <a:lnTo>
                      <a:pt x="232" y="20"/>
                    </a:lnTo>
                    <a:lnTo>
                      <a:pt x="203" y="7"/>
                    </a:lnTo>
                    <a:lnTo>
                      <a:pt x="168" y="0"/>
                    </a:lnTo>
                    <a:lnTo>
                      <a:pt x="127" y="0"/>
                    </a:lnTo>
                    <a:lnTo>
                      <a:pt x="95" y="3"/>
                    </a:lnTo>
                    <a:lnTo>
                      <a:pt x="63" y="14"/>
                    </a:lnTo>
                    <a:lnTo>
                      <a:pt x="41" y="29"/>
                    </a:lnTo>
                    <a:lnTo>
                      <a:pt x="21" y="43"/>
                    </a:lnTo>
                    <a:lnTo>
                      <a:pt x="5" y="62"/>
                    </a:lnTo>
                    <a:lnTo>
                      <a:pt x="0" y="71"/>
                    </a:lnTo>
                    <a:lnTo>
                      <a:pt x="1" y="81"/>
                    </a:lnTo>
                    <a:lnTo>
                      <a:pt x="14" y="62"/>
                    </a:lnTo>
                    <a:lnTo>
                      <a:pt x="28" y="51"/>
                    </a:lnTo>
                    <a:lnTo>
                      <a:pt x="55" y="33"/>
                    </a:lnTo>
                    <a:lnTo>
                      <a:pt x="78" y="23"/>
                    </a:lnTo>
                    <a:lnTo>
                      <a:pt x="105" y="14"/>
                    </a:lnTo>
                    <a:lnTo>
                      <a:pt x="131" y="11"/>
                    </a:lnTo>
                    <a:lnTo>
                      <a:pt x="147" y="11"/>
                    </a:lnTo>
                    <a:lnTo>
                      <a:pt x="167" y="13"/>
                    </a:lnTo>
                    <a:lnTo>
                      <a:pt x="186" y="14"/>
                    </a:lnTo>
                    <a:lnTo>
                      <a:pt x="206" y="20"/>
                    </a:lnTo>
                    <a:lnTo>
                      <a:pt x="239" y="35"/>
                    </a:lnTo>
                    <a:lnTo>
                      <a:pt x="255" y="49"/>
                    </a:lnTo>
                    <a:lnTo>
                      <a:pt x="278" y="65"/>
                    </a:ln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Oval 11"/>
              <p:cNvSpPr>
                <a:spLocks noChangeArrowheads="1"/>
              </p:cNvSpPr>
              <p:nvPr/>
            </p:nvSpPr>
            <p:spPr bwMode="auto">
              <a:xfrm>
                <a:off x="2738" y="43"/>
                <a:ext cx="289" cy="281"/>
              </a:xfrm>
              <a:prstGeom prst="ellipse">
                <a:avLst/>
              </a:prstGeom>
              <a:gradFill rotWithShape="0">
                <a:gsLst>
                  <a:gs pos="0">
                    <a:srgbClr val="1C1C1C"/>
                  </a:gs>
                  <a:gs pos="50000">
                    <a:srgbClr val="FFFFFF"/>
                  </a:gs>
                  <a:gs pos="100000">
                    <a:srgbClr val="1C1C1C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Oval 12" descr="Walnut"/>
              <p:cNvSpPr>
                <a:spLocks noChangeArrowheads="1"/>
              </p:cNvSpPr>
              <p:nvPr/>
            </p:nvSpPr>
            <p:spPr bwMode="auto">
              <a:xfrm>
                <a:off x="2758" y="60"/>
                <a:ext cx="247" cy="238"/>
              </a:xfrm>
              <a:prstGeom prst="ellips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auto">
              <a:xfrm>
                <a:off x="2211" y="267"/>
                <a:ext cx="1358" cy="356"/>
              </a:xfrm>
              <a:custGeom>
                <a:avLst/>
                <a:gdLst/>
                <a:ahLst/>
                <a:cxnLst>
                  <a:cxn ang="0">
                    <a:pos x="10" y="345"/>
                  </a:cxn>
                  <a:cxn ang="0">
                    <a:pos x="28" y="351"/>
                  </a:cxn>
                  <a:cxn ang="0">
                    <a:pos x="1357" y="355"/>
                  </a:cxn>
                  <a:cxn ang="0">
                    <a:pos x="1357" y="279"/>
                  </a:cxn>
                  <a:cxn ang="0">
                    <a:pos x="1351" y="248"/>
                  </a:cxn>
                  <a:cxn ang="0">
                    <a:pos x="1338" y="220"/>
                  </a:cxn>
                  <a:cxn ang="0">
                    <a:pos x="1324" y="192"/>
                  </a:cxn>
                  <a:cxn ang="0">
                    <a:pos x="1282" y="147"/>
                  </a:cxn>
                  <a:cxn ang="0">
                    <a:pos x="1214" y="119"/>
                  </a:cxn>
                  <a:cxn ang="0">
                    <a:pos x="1141" y="106"/>
                  </a:cxn>
                  <a:cxn ang="0">
                    <a:pos x="1073" y="96"/>
                  </a:cxn>
                  <a:cxn ang="0">
                    <a:pos x="996" y="87"/>
                  </a:cxn>
                  <a:cxn ang="0">
                    <a:pos x="906" y="81"/>
                  </a:cxn>
                  <a:cxn ang="0">
                    <a:pos x="782" y="69"/>
                  </a:cxn>
                  <a:cxn ang="0">
                    <a:pos x="817" y="22"/>
                  </a:cxn>
                  <a:cxn ang="0">
                    <a:pos x="823" y="2"/>
                  </a:cxn>
                  <a:cxn ang="0">
                    <a:pos x="795" y="28"/>
                  </a:cxn>
                  <a:cxn ang="0">
                    <a:pos x="779" y="41"/>
                  </a:cxn>
                  <a:cxn ang="0">
                    <a:pos x="762" y="57"/>
                  </a:cxn>
                  <a:cxn ang="0">
                    <a:pos x="746" y="62"/>
                  </a:cxn>
                  <a:cxn ang="0">
                    <a:pos x="714" y="71"/>
                  </a:cxn>
                  <a:cxn ang="0">
                    <a:pos x="661" y="72"/>
                  </a:cxn>
                  <a:cxn ang="0">
                    <a:pos x="612" y="70"/>
                  </a:cxn>
                  <a:cxn ang="0">
                    <a:pos x="587" y="57"/>
                  </a:cxn>
                  <a:cxn ang="0">
                    <a:pos x="571" y="46"/>
                  </a:cxn>
                  <a:cxn ang="0">
                    <a:pos x="548" y="28"/>
                  </a:cxn>
                  <a:cxn ang="0">
                    <a:pos x="519" y="0"/>
                  </a:cxn>
                  <a:cxn ang="0">
                    <a:pos x="527" y="24"/>
                  </a:cxn>
                  <a:cxn ang="0">
                    <a:pos x="539" y="64"/>
                  </a:cxn>
                  <a:cxn ang="0">
                    <a:pos x="525" y="72"/>
                  </a:cxn>
                  <a:cxn ang="0">
                    <a:pos x="379" y="80"/>
                  </a:cxn>
                  <a:cxn ang="0">
                    <a:pos x="259" y="96"/>
                  </a:cxn>
                  <a:cxn ang="0">
                    <a:pos x="190" y="106"/>
                  </a:cxn>
                  <a:cxn ang="0">
                    <a:pos x="123" y="119"/>
                  </a:cxn>
                  <a:cxn ang="0">
                    <a:pos x="94" y="129"/>
                  </a:cxn>
                  <a:cxn ang="0">
                    <a:pos x="72" y="144"/>
                  </a:cxn>
                  <a:cxn ang="0">
                    <a:pos x="43" y="171"/>
                  </a:cxn>
                  <a:cxn ang="0">
                    <a:pos x="24" y="202"/>
                  </a:cxn>
                  <a:cxn ang="0">
                    <a:pos x="11" y="239"/>
                  </a:cxn>
                  <a:cxn ang="0">
                    <a:pos x="4" y="267"/>
                  </a:cxn>
                  <a:cxn ang="0">
                    <a:pos x="1" y="299"/>
                  </a:cxn>
                  <a:cxn ang="0">
                    <a:pos x="0" y="320"/>
                  </a:cxn>
                  <a:cxn ang="0">
                    <a:pos x="10" y="345"/>
                  </a:cxn>
                </a:cxnLst>
                <a:rect l="0" t="0" r="r" b="b"/>
                <a:pathLst>
                  <a:path w="1358" h="356">
                    <a:moveTo>
                      <a:pt x="10" y="345"/>
                    </a:moveTo>
                    <a:lnTo>
                      <a:pt x="28" y="351"/>
                    </a:lnTo>
                    <a:lnTo>
                      <a:pt x="1357" y="355"/>
                    </a:lnTo>
                    <a:lnTo>
                      <a:pt x="1357" y="279"/>
                    </a:lnTo>
                    <a:lnTo>
                      <a:pt x="1351" y="248"/>
                    </a:lnTo>
                    <a:lnTo>
                      <a:pt x="1338" y="220"/>
                    </a:lnTo>
                    <a:lnTo>
                      <a:pt x="1324" y="192"/>
                    </a:lnTo>
                    <a:lnTo>
                      <a:pt x="1282" y="147"/>
                    </a:lnTo>
                    <a:lnTo>
                      <a:pt x="1214" y="119"/>
                    </a:lnTo>
                    <a:lnTo>
                      <a:pt x="1141" y="106"/>
                    </a:lnTo>
                    <a:lnTo>
                      <a:pt x="1073" y="96"/>
                    </a:lnTo>
                    <a:lnTo>
                      <a:pt x="996" y="87"/>
                    </a:lnTo>
                    <a:lnTo>
                      <a:pt x="906" y="81"/>
                    </a:lnTo>
                    <a:lnTo>
                      <a:pt x="782" y="69"/>
                    </a:lnTo>
                    <a:lnTo>
                      <a:pt x="817" y="22"/>
                    </a:lnTo>
                    <a:lnTo>
                      <a:pt x="823" y="2"/>
                    </a:lnTo>
                    <a:lnTo>
                      <a:pt x="795" y="28"/>
                    </a:lnTo>
                    <a:lnTo>
                      <a:pt x="779" y="41"/>
                    </a:lnTo>
                    <a:lnTo>
                      <a:pt x="762" y="57"/>
                    </a:lnTo>
                    <a:lnTo>
                      <a:pt x="746" y="62"/>
                    </a:lnTo>
                    <a:lnTo>
                      <a:pt x="714" y="71"/>
                    </a:lnTo>
                    <a:lnTo>
                      <a:pt x="661" y="72"/>
                    </a:lnTo>
                    <a:lnTo>
                      <a:pt x="612" y="70"/>
                    </a:lnTo>
                    <a:lnTo>
                      <a:pt x="587" y="57"/>
                    </a:lnTo>
                    <a:lnTo>
                      <a:pt x="571" y="46"/>
                    </a:lnTo>
                    <a:lnTo>
                      <a:pt x="548" y="28"/>
                    </a:lnTo>
                    <a:lnTo>
                      <a:pt x="519" y="0"/>
                    </a:lnTo>
                    <a:lnTo>
                      <a:pt x="527" y="24"/>
                    </a:lnTo>
                    <a:lnTo>
                      <a:pt x="539" y="64"/>
                    </a:lnTo>
                    <a:lnTo>
                      <a:pt x="525" y="72"/>
                    </a:lnTo>
                    <a:lnTo>
                      <a:pt x="379" y="80"/>
                    </a:lnTo>
                    <a:lnTo>
                      <a:pt x="259" y="96"/>
                    </a:lnTo>
                    <a:lnTo>
                      <a:pt x="190" y="106"/>
                    </a:lnTo>
                    <a:lnTo>
                      <a:pt x="123" y="119"/>
                    </a:lnTo>
                    <a:lnTo>
                      <a:pt x="94" y="129"/>
                    </a:lnTo>
                    <a:lnTo>
                      <a:pt x="72" y="144"/>
                    </a:lnTo>
                    <a:lnTo>
                      <a:pt x="43" y="171"/>
                    </a:lnTo>
                    <a:lnTo>
                      <a:pt x="24" y="202"/>
                    </a:lnTo>
                    <a:lnTo>
                      <a:pt x="11" y="239"/>
                    </a:lnTo>
                    <a:lnTo>
                      <a:pt x="4" y="267"/>
                    </a:lnTo>
                    <a:lnTo>
                      <a:pt x="1" y="299"/>
                    </a:lnTo>
                    <a:lnTo>
                      <a:pt x="0" y="320"/>
                    </a:lnTo>
                    <a:lnTo>
                      <a:pt x="10" y="345"/>
                    </a:lnTo>
                  </a:path>
                </a:pathLst>
              </a:custGeom>
              <a:gradFill rotWithShape="0">
                <a:gsLst>
                  <a:gs pos="0">
                    <a:srgbClr val="FFFFFF"/>
                  </a:gs>
                  <a:gs pos="100000">
                    <a:srgbClr val="1C1C1C"/>
                  </a:gs>
                </a:gsLst>
                <a:lin ang="5400000" scaled="1"/>
              </a:gra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auto">
              <a:xfrm>
                <a:off x="2242" y="308"/>
                <a:ext cx="536" cy="184"/>
              </a:xfrm>
              <a:custGeom>
                <a:avLst/>
                <a:gdLst/>
                <a:ahLst/>
                <a:cxnLst>
                  <a:cxn ang="0">
                    <a:pos x="0" y="183"/>
                  </a:cxn>
                  <a:cxn ang="0">
                    <a:pos x="7" y="153"/>
                  </a:cxn>
                  <a:cxn ang="0">
                    <a:pos x="17" y="133"/>
                  </a:cxn>
                  <a:cxn ang="0">
                    <a:pos x="49" y="110"/>
                  </a:cxn>
                  <a:cxn ang="0">
                    <a:pos x="105" y="88"/>
                  </a:cxn>
                  <a:cxn ang="0">
                    <a:pos x="147" y="82"/>
                  </a:cxn>
                  <a:cxn ang="0">
                    <a:pos x="182" y="74"/>
                  </a:cxn>
                  <a:cxn ang="0">
                    <a:pos x="237" y="69"/>
                  </a:cxn>
                  <a:cxn ang="0">
                    <a:pos x="279" y="61"/>
                  </a:cxn>
                  <a:cxn ang="0">
                    <a:pos x="320" y="54"/>
                  </a:cxn>
                  <a:cxn ang="0">
                    <a:pos x="359" y="49"/>
                  </a:cxn>
                  <a:cxn ang="0">
                    <a:pos x="405" y="43"/>
                  </a:cxn>
                  <a:cxn ang="0">
                    <a:pos x="473" y="42"/>
                  </a:cxn>
                  <a:cxn ang="0">
                    <a:pos x="470" y="44"/>
                  </a:cxn>
                  <a:cxn ang="0">
                    <a:pos x="506" y="41"/>
                  </a:cxn>
                  <a:cxn ang="0">
                    <a:pos x="518" y="27"/>
                  </a:cxn>
                  <a:cxn ang="0">
                    <a:pos x="513" y="0"/>
                  </a:cxn>
                  <a:cxn ang="0">
                    <a:pos x="533" y="23"/>
                  </a:cxn>
                  <a:cxn ang="0">
                    <a:pos x="535" y="39"/>
                  </a:cxn>
                  <a:cxn ang="0">
                    <a:pos x="513" y="52"/>
                  </a:cxn>
                  <a:cxn ang="0">
                    <a:pos x="470" y="57"/>
                  </a:cxn>
                  <a:cxn ang="0">
                    <a:pos x="399" y="61"/>
                  </a:cxn>
                  <a:cxn ang="0">
                    <a:pos x="323" y="70"/>
                  </a:cxn>
                  <a:cxn ang="0">
                    <a:pos x="263" y="80"/>
                  </a:cxn>
                  <a:cxn ang="0">
                    <a:pos x="193" y="90"/>
                  </a:cxn>
                  <a:cxn ang="0">
                    <a:pos x="135" y="99"/>
                  </a:cxn>
                  <a:cxn ang="0">
                    <a:pos x="92" y="109"/>
                  </a:cxn>
                  <a:cxn ang="0">
                    <a:pos x="56" y="128"/>
                  </a:cxn>
                  <a:cxn ang="0">
                    <a:pos x="30" y="140"/>
                  </a:cxn>
                  <a:cxn ang="0">
                    <a:pos x="15" y="164"/>
                  </a:cxn>
                  <a:cxn ang="0">
                    <a:pos x="0" y="183"/>
                  </a:cxn>
                </a:cxnLst>
                <a:rect l="0" t="0" r="r" b="b"/>
                <a:pathLst>
                  <a:path w="536" h="184">
                    <a:moveTo>
                      <a:pt x="0" y="183"/>
                    </a:moveTo>
                    <a:lnTo>
                      <a:pt x="7" y="153"/>
                    </a:lnTo>
                    <a:lnTo>
                      <a:pt x="17" y="133"/>
                    </a:lnTo>
                    <a:lnTo>
                      <a:pt x="49" y="110"/>
                    </a:lnTo>
                    <a:lnTo>
                      <a:pt x="105" y="88"/>
                    </a:lnTo>
                    <a:lnTo>
                      <a:pt x="147" y="82"/>
                    </a:lnTo>
                    <a:lnTo>
                      <a:pt x="182" y="74"/>
                    </a:lnTo>
                    <a:lnTo>
                      <a:pt x="237" y="69"/>
                    </a:lnTo>
                    <a:lnTo>
                      <a:pt x="279" y="61"/>
                    </a:lnTo>
                    <a:lnTo>
                      <a:pt x="320" y="54"/>
                    </a:lnTo>
                    <a:lnTo>
                      <a:pt x="359" y="49"/>
                    </a:lnTo>
                    <a:lnTo>
                      <a:pt x="405" y="43"/>
                    </a:lnTo>
                    <a:lnTo>
                      <a:pt x="473" y="42"/>
                    </a:lnTo>
                    <a:lnTo>
                      <a:pt x="470" y="44"/>
                    </a:lnTo>
                    <a:lnTo>
                      <a:pt x="506" y="41"/>
                    </a:lnTo>
                    <a:lnTo>
                      <a:pt x="518" y="27"/>
                    </a:lnTo>
                    <a:lnTo>
                      <a:pt x="513" y="0"/>
                    </a:lnTo>
                    <a:lnTo>
                      <a:pt x="533" y="23"/>
                    </a:lnTo>
                    <a:lnTo>
                      <a:pt x="535" y="39"/>
                    </a:lnTo>
                    <a:lnTo>
                      <a:pt x="513" y="52"/>
                    </a:lnTo>
                    <a:lnTo>
                      <a:pt x="470" y="57"/>
                    </a:lnTo>
                    <a:lnTo>
                      <a:pt x="399" y="61"/>
                    </a:lnTo>
                    <a:lnTo>
                      <a:pt x="323" y="70"/>
                    </a:lnTo>
                    <a:lnTo>
                      <a:pt x="263" y="80"/>
                    </a:lnTo>
                    <a:lnTo>
                      <a:pt x="193" y="90"/>
                    </a:lnTo>
                    <a:lnTo>
                      <a:pt x="135" y="99"/>
                    </a:lnTo>
                    <a:lnTo>
                      <a:pt x="92" y="109"/>
                    </a:lnTo>
                    <a:lnTo>
                      <a:pt x="56" y="128"/>
                    </a:lnTo>
                    <a:lnTo>
                      <a:pt x="30" y="140"/>
                    </a:lnTo>
                    <a:lnTo>
                      <a:pt x="15" y="164"/>
                    </a:lnTo>
                    <a:lnTo>
                      <a:pt x="0" y="183"/>
                    </a:ln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2226" y="574"/>
                <a:ext cx="1326" cy="4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7" y="30"/>
                  </a:cxn>
                  <a:cxn ang="0">
                    <a:pos x="114" y="37"/>
                  </a:cxn>
                  <a:cxn ang="0">
                    <a:pos x="381" y="36"/>
                  </a:cxn>
                  <a:cxn ang="0">
                    <a:pos x="438" y="37"/>
                  </a:cxn>
                  <a:cxn ang="0">
                    <a:pos x="480" y="38"/>
                  </a:cxn>
                  <a:cxn ang="0">
                    <a:pos x="578" y="38"/>
                  </a:cxn>
                  <a:cxn ang="0">
                    <a:pos x="686" y="36"/>
                  </a:cxn>
                  <a:cxn ang="0">
                    <a:pos x="724" y="36"/>
                  </a:cxn>
                  <a:cxn ang="0">
                    <a:pos x="819" y="38"/>
                  </a:cxn>
                  <a:cxn ang="0">
                    <a:pos x="859" y="39"/>
                  </a:cxn>
                  <a:cxn ang="0">
                    <a:pos x="888" y="38"/>
                  </a:cxn>
                  <a:cxn ang="0">
                    <a:pos x="962" y="36"/>
                  </a:cxn>
                  <a:cxn ang="0">
                    <a:pos x="1004" y="38"/>
                  </a:cxn>
                  <a:cxn ang="0">
                    <a:pos x="1045" y="37"/>
                  </a:cxn>
                  <a:cxn ang="0">
                    <a:pos x="1072" y="36"/>
                  </a:cxn>
                  <a:cxn ang="0">
                    <a:pos x="1119" y="36"/>
                  </a:cxn>
                  <a:cxn ang="0">
                    <a:pos x="1145" y="37"/>
                  </a:cxn>
                  <a:cxn ang="0">
                    <a:pos x="1171" y="38"/>
                  </a:cxn>
                  <a:cxn ang="0">
                    <a:pos x="1233" y="37"/>
                  </a:cxn>
                  <a:cxn ang="0">
                    <a:pos x="1257" y="37"/>
                  </a:cxn>
                  <a:cxn ang="0">
                    <a:pos x="1325" y="32"/>
                  </a:cxn>
                  <a:cxn ang="0">
                    <a:pos x="1291" y="22"/>
                  </a:cxn>
                  <a:cxn ang="0">
                    <a:pos x="1271" y="22"/>
                  </a:cxn>
                  <a:cxn ang="0">
                    <a:pos x="1249" y="23"/>
                  </a:cxn>
                  <a:cxn ang="0">
                    <a:pos x="1081" y="15"/>
                  </a:cxn>
                  <a:cxn ang="0">
                    <a:pos x="1015" y="17"/>
                  </a:cxn>
                  <a:cxn ang="0">
                    <a:pos x="943" y="21"/>
                  </a:cxn>
                  <a:cxn ang="0">
                    <a:pos x="874" y="20"/>
                  </a:cxn>
                  <a:cxn ang="0">
                    <a:pos x="819" y="18"/>
                  </a:cxn>
                  <a:cxn ang="0">
                    <a:pos x="732" y="19"/>
                  </a:cxn>
                  <a:cxn ang="0">
                    <a:pos x="683" y="20"/>
                  </a:cxn>
                  <a:cxn ang="0">
                    <a:pos x="655" y="21"/>
                  </a:cxn>
                  <a:cxn ang="0">
                    <a:pos x="605" y="22"/>
                  </a:cxn>
                  <a:cxn ang="0">
                    <a:pos x="553" y="20"/>
                  </a:cxn>
                  <a:cxn ang="0">
                    <a:pos x="524" y="19"/>
                  </a:cxn>
                  <a:cxn ang="0">
                    <a:pos x="462" y="17"/>
                  </a:cxn>
                  <a:cxn ang="0">
                    <a:pos x="436" y="18"/>
                  </a:cxn>
                  <a:cxn ang="0">
                    <a:pos x="378" y="21"/>
                  </a:cxn>
                  <a:cxn ang="0">
                    <a:pos x="340" y="23"/>
                  </a:cxn>
                  <a:cxn ang="0">
                    <a:pos x="302" y="24"/>
                  </a:cxn>
                  <a:cxn ang="0">
                    <a:pos x="258" y="22"/>
                  </a:cxn>
                  <a:cxn ang="0">
                    <a:pos x="205" y="20"/>
                  </a:cxn>
                  <a:cxn ang="0">
                    <a:pos x="147" y="23"/>
                  </a:cxn>
                  <a:cxn ang="0">
                    <a:pos x="133" y="23"/>
                  </a:cxn>
                  <a:cxn ang="0">
                    <a:pos x="82" y="20"/>
                  </a:cxn>
                  <a:cxn ang="0">
                    <a:pos x="53" y="19"/>
                  </a:cxn>
                  <a:cxn ang="0">
                    <a:pos x="38" y="20"/>
                  </a:cxn>
                </a:cxnLst>
                <a:rect l="0" t="0" r="r" b="b"/>
                <a:pathLst>
                  <a:path w="1326" h="40">
                    <a:moveTo>
                      <a:pt x="6" y="0"/>
                    </a:moveTo>
                    <a:lnTo>
                      <a:pt x="0" y="10"/>
                    </a:lnTo>
                    <a:lnTo>
                      <a:pt x="6" y="25"/>
                    </a:lnTo>
                    <a:lnTo>
                      <a:pt x="17" y="30"/>
                    </a:lnTo>
                    <a:lnTo>
                      <a:pt x="36" y="36"/>
                    </a:lnTo>
                    <a:lnTo>
                      <a:pt x="114" y="37"/>
                    </a:lnTo>
                    <a:lnTo>
                      <a:pt x="275" y="38"/>
                    </a:lnTo>
                    <a:lnTo>
                      <a:pt x="381" y="36"/>
                    </a:lnTo>
                    <a:lnTo>
                      <a:pt x="415" y="37"/>
                    </a:lnTo>
                    <a:lnTo>
                      <a:pt x="438" y="37"/>
                    </a:lnTo>
                    <a:lnTo>
                      <a:pt x="474" y="38"/>
                    </a:lnTo>
                    <a:lnTo>
                      <a:pt x="480" y="38"/>
                    </a:lnTo>
                    <a:lnTo>
                      <a:pt x="545" y="38"/>
                    </a:lnTo>
                    <a:lnTo>
                      <a:pt x="578" y="38"/>
                    </a:lnTo>
                    <a:lnTo>
                      <a:pt x="598" y="37"/>
                    </a:lnTo>
                    <a:lnTo>
                      <a:pt x="686" y="36"/>
                    </a:lnTo>
                    <a:lnTo>
                      <a:pt x="691" y="36"/>
                    </a:lnTo>
                    <a:lnTo>
                      <a:pt x="724" y="36"/>
                    </a:lnTo>
                    <a:lnTo>
                      <a:pt x="777" y="38"/>
                    </a:lnTo>
                    <a:lnTo>
                      <a:pt x="819" y="38"/>
                    </a:lnTo>
                    <a:lnTo>
                      <a:pt x="825" y="38"/>
                    </a:lnTo>
                    <a:lnTo>
                      <a:pt x="859" y="39"/>
                    </a:lnTo>
                    <a:lnTo>
                      <a:pt x="882" y="37"/>
                    </a:lnTo>
                    <a:lnTo>
                      <a:pt x="888" y="38"/>
                    </a:lnTo>
                    <a:lnTo>
                      <a:pt x="957" y="37"/>
                    </a:lnTo>
                    <a:lnTo>
                      <a:pt x="962" y="36"/>
                    </a:lnTo>
                    <a:lnTo>
                      <a:pt x="980" y="37"/>
                    </a:lnTo>
                    <a:lnTo>
                      <a:pt x="1004" y="38"/>
                    </a:lnTo>
                    <a:lnTo>
                      <a:pt x="1011" y="38"/>
                    </a:lnTo>
                    <a:lnTo>
                      <a:pt x="1045" y="37"/>
                    </a:lnTo>
                    <a:lnTo>
                      <a:pt x="1066" y="36"/>
                    </a:lnTo>
                    <a:lnTo>
                      <a:pt x="1072" y="36"/>
                    </a:lnTo>
                    <a:lnTo>
                      <a:pt x="1091" y="36"/>
                    </a:lnTo>
                    <a:lnTo>
                      <a:pt x="1119" y="36"/>
                    </a:lnTo>
                    <a:lnTo>
                      <a:pt x="1126" y="36"/>
                    </a:lnTo>
                    <a:lnTo>
                      <a:pt x="1145" y="37"/>
                    </a:lnTo>
                    <a:lnTo>
                      <a:pt x="1165" y="38"/>
                    </a:lnTo>
                    <a:lnTo>
                      <a:pt x="1171" y="38"/>
                    </a:lnTo>
                    <a:lnTo>
                      <a:pt x="1214" y="36"/>
                    </a:lnTo>
                    <a:lnTo>
                      <a:pt x="1233" y="37"/>
                    </a:lnTo>
                    <a:lnTo>
                      <a:pt x="1252" y="38"/>
                    </a:lnTo>
                    <a:lnTo>
                      <a:pt x="1257" y="37"/>
                    </a:lnTo>
                    <a:lnTo>
                      <a:pt x="1309" y="37"/>
                    </a:lnTo>
                    <a:lnTo>
                      <a:pt x="1325" y="32"/>
                    </a:lnTo>
                    <a:lnTo>
                      <a:pt x="1298" y="22"/>
                    </a:lnTo>
                    <a:lnTo>
                      <a:pt x="1291" y="22"/>
                    </a:lnTo>
                    <a:lnTo>
                      <a:pt x="1267" y="20"/>
                    </a:lnTo>
                    <a:lnTo>
                      <a:pt x="1271" y="22"/>
                    </a:lnTo>
                    <a:lnTo>
                      <a:pt x="1256" y="24"/>
                    </a:lnTo>
                    <a:lnTo>
                      <a:pt x="1249" y="23"/>
                    </a:lnTo>
                    <a:lnTo>
                      <a:pt x="1087" y="15"/>
                    </a:lnTo>
                    <a:lnTo>
                      <a:pt x="1081" y="15"/>
                    </a:lnTo>
                    <a:lnTo>
                      <a:pt x="1038" y="15"/>
                    </a:lnTo>
                    <a:lnTo>
                      <a:pt x="1015" y="17"/>
                    </a:lnTo>
                    <a:lnTo>
                      <a:pt x="978" y="19"/>
                    </a:lnTo>
                    <a:lnTo>
                      <a:pt x="943" y="21"/>
                    </a:lnTo>
                    <a:lnTo>
                      <a:pt x="904" y="21"/>
                    </a:lnTo>
                    <a:lnTo>
                      <a:pt x="874" y="20"/>
                    </a:lnTo>
                    <a:lnTo>
                      <a:pt x="869" y="20"/>
                    </a:lnTo>
                    <a:lnTo>
                      <a:pt x="819" y="18"/>
                    </a:lnTo>
                    <a:lnTo>
                      <a:pt x="752" y="18"/>
                    </a:lnTo>
                    <a:lnTo>
                      <a:pt x="732" y="19"/>
                    </a:lnTo>
                    <a:lnTo>
                      <a:pt x="709" y="20"/>
                    </a:lnTo>
                    <a:lnTo>
                      <a:pt x="683" y="20"/>
                    </a:lnTo>
                    <a:lnTo>
                      <a:pt x="678" y="20"/>
                    </a:lnTo>
                    <a:lnTo>
                      <a:pt x="655" y="21"/>
                    </a:lnTo>
                    <a:lnTo>
                      <a:pt x="610" y="22"/>
                    </a:lnTo>
                    <a:lnTo>
                      <a:pt x="605" y="22"/>
                    </a:lnTo>
                    <a:lnTo>
                      <a:pt x="584" y="22"/>
                    </a:lnTo>
                    <a:lnTo>
                      <a:pt x="553" y="20"/>
                    </a:lnTo>
                    <a:lnTo>
                      <a:pt x="530" y="19"/>
                    </a:lnTo>
                    <a:lnTo>
                      <a:pt x="524" y="19"/>
                    </a:lnTo>
                    <a:lnTo>
                      <a:pt x="496" y="17"/>
                    </a:lnTo>
                    <a:lnTo>
                      <a:pt x="462" y="17"/>
                    </a:lnTo>
                    <a:lnTo>
                      <a:pt x="457" y="17"/>
                    </a:lnTo>
                    <a:lnTo>
                      <a:pt x="436" y="18"/>
                    </a:lnTo>
                    <a:lnTo>
                      <a:pt x="404" y="20"/>
                    </a:lnTo>
                    <a:lnTo>
                      <a:pt x="378" y="21"/>
                    </a:lnTo>
                    <a:lnTo>
                      <a:pt x="373" y="21"/>
                    </a:lnTo>
                    <a:lnTo>
                      <a:pt x="340" y="23"/>
                    </a:lnTo>
                    <a:lnTo>
                      <a:pt x="335" y="23"/>
                    </a:lnTo>
                    <a:lnTo>
                      <a:pt x="302" y="24"/>
                    </a:lnTo>
                    <a:lnTo>
                      <a:pt x="283" y="24"/>
                    </a:lnTo>
                    <a:lnTo>
                      <a:pt x="258" y="22"/>
                    </a:lnTo>
                    <a:lnTo>
                      <a:pt x="239" y="20"/>
                    </a:lnTo>
                    <a:lnTo>
                      <a:pt x="205" y="20"/>
                    </a:lnTo>
                    <a:lnTo>
                      <a:pt x="179" y="21"/>
                    </a:lnTo>
                    <a:lnTo>
                      <a:pt x="147" y="23"/>
                    </a:lnTo>
                    <a:lnTo>
                      <a:pt x="141" y="23"/>
                    </a:lnTo>
                    <a:lnTo>
                      <a:pt x="133" y="23"/>
                    </a:lnTo>
                    <a:lnTo>
                      <a:pt x="99" y="21"/>
                    </a:lnTo>
                    <a:lnTo>
                      <a:pt x="82" y="20"/>
                    </a:lnTo>
                    <a:lnTo>
                      <a:pt x="59" y="19"/>
                    </a:lnTo>
                    <a:lnTo>
                      <a:pt x="53" y="19"/>
                    </a:lnTo>
                    <a:lnTo>
                      <a:pt x="48" y="19"/>
                    </a:lnTo>
                    <a:lnTo>
                      <a:pt x="38" y="20"/>
                    </a:lnTo>
                    <a:lnTo>
                      <a:pt x="6" y="0"/>
                    </a:lnTo>
                  </a:path>
                </a:pathLst>
              </a:custGeom>
              <a:solidFill>
                <a:srgbClr val="FFFF99"/>
              </a:soli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auto">
              <a:xfrm>
                <a:off x="2241" y="307"/>
                <a:ext cx="1300" cy="224"/>
              </a:xfrm>
              <a:custGeom>
                <a:avLst/>
                <a:gdLst/>
                <a:ahLst/>
                <a:cxnLst>
                  <a:cxn ang="0">
                    <a:pos x="73" y="142"/>
                  </a:cxn>
                  <a:cxn ang="0">
                    <a:pos x="40" y="164"/>
                  </a:cxn>
                  <a:cxn ang="0">
                    <a:pos x="5" y="178"/>
                  </a:cxn>
                  <a:cxn ang="0">
                    <a:pos x="11" y="203"/>
                  </a:cxn>
                  <a:cxn ang="0">
                    <a:pos x="54" y="212"/>
                  </a:cxn>
                  <a:cxn ang="0">
                    <a:pos x="172" y="215"/>
                  </a:cxn>
                  <a:cxn ang="0">
                    <a:pos x="420" y="210"/>
                  </a:cxn>
                  <a:cxn ang="0">
                    <a:pos x="473" y="213"/>
                  </a:cxn>
                  <a:cxn ang="0">
                    <a:pos x="512" y="218"/>
                  </a:cxn>
                  <a:cxn ang="0">
                    <a:pos x="603" y="218"/>
                  </a:cxn>
                  <a:cxn ang="0">
                    <a:pos x="703" y="210"/>
                  </a:cxn>
                  <a:cxn ang="0">
                    <a:pos x="738" y="210"/>
                  </a:cxn>
                  <a:cxn ang="0">
                    <a:pos x="827" y="219"/>
                  </a:cxn>
                  <a:cxn ang="0">
                    <a:pos x="864" y="223"/>
                  </a:cxn>
                  <a:cxn ang="0">
                    <a:pos x="891" y="218"/>
                  </a:cxn>
                  <a:cxn ang="0">
                    <a:pos x="960" y="210"/>
                  </a:cxn>
                  <a:cxn ang="0">
                    <a:pos x="999" y="218"/>
                  </a:cxn>
                  <a:cxn ang="0">
                    <a:pos x="1037" y="213"/>
                  </a:cxn>
                  <a:cxn ang="0">
                    <a:pos x="1062" y="210"/>
                  </a:cxn>
                  <a:cxn ang="0">
                    <a:pos x="1105" y="210"/>
                  </a:cxn>
                  <a:cxn ang="0">
                    <a:pos x="1129" y="215"/>
                  </a:cxn>
                  <a:cxn ang="0">
                    <a:pos x="1154" y="219"/>
                  </a:cxn>
                  <a:cxn ang="0">
                    <a:pos x="1211" y="213"/>
                  </a:cxn>
                  <a:cxn ang="0">
                    <a:pos x="1233" y="215"/>
                  </a:cxn>
                  <a:cxn ang="0">
                    <a:pos x="1299" y="212"/>
                  </a:cxn>
                  <a:cxn ang="0">
                    <a:pos x="1283" y="169"/>
                  </a:cxn>
                  <a:cxn ang="0">
                    <a:pos x="1246" y="140"/>
                  </a:cxn>
                  <a:cxn ang="0">
                    <a:pos x="1226" y="145"/>
                  </a:cxn>
                  <a:cxn ang="0">
                    <a:pos x="1119" y="117"/>
                  </a:cxn>
                  <a:cxn ang="0">
                    <a:pos x="1070" y="103"/>
                  </a:cxn>
                  <a:cxn ang="0">
                    <a:pos x="1008" y="113"/>
                  </a:cxn>
                  <a:cxn ang="0">
                    <a:pos x="942" y="132"/>
                  </a:cxn>
                  <a:cxn ang="0">
                    <a:pos x="878" y="126"/>
                  </a:cxn>
                  <a:cxn ang="0">
                    <a:pos x="827" y="117"/>
                  </a:cxn>
                  <a:cxn ang="0">
                    <a:pos x="761" y="99"/>
                  </a:cxn>
                  <a:cxn ang="0">
                    <a:pos x="721" y="80"/>
                  </a:cxn>
                  <a:cxn ang="0">
                    <a:pos x="695" y="38"/>
                  </a:cxn>
                  <a:cxn ang="0">
                    <a:pos x="687" y="25"/>
                  </a:cxn>
                  <a:cxn ang="0">
                    <a:pos x="614" y="25"/>
                  </a:cxn>
                  <a:cxn ang="0">
                    <a:pos x="537" y="0"/>
                  </a:cxn>
                  <a:cxn ang="0">
                    <a:pos x="575" y="51"/>
                  </a:cxn>
                  <a:cxn ang="0">
                    <a:pos x="560" y="87"/>
                  </a:cxn>
                  <a:cxn ang="0">
                    <a:pos x="503" y="96"/>
                  </a:cxn>
                  <a:cxn ang="0">
                    <a:pos x="451" y="106"/>
                  </a:cxn>
                  <a:cxn ang="0">
                    <a:pos x="389" y="129"/>
                  </a:cxn>
                  <a:cxn ang="0">
                    <a:pos x="331" y="122"/>
                  </a:cxn>
                  <a:cxn ang="0">
                    <a:pos x="288" y="128"/>
                  </a:cxn>
                  <a:cxn ang="0">
                    <a:pos x="233" y="131"/>
                  </a:cxn>
                  <a:cxn ang="0">
                    <a:pos x="197" y="142"/>
                  </a:cxn>
                  <a:cxn ang="0">
                    <a:pos x="158" y="132"/>
                  </a:cxn>
                  <a:cxn ang="0">
                    <a:pos x="118" y="134"/>
                  </a:cxn>
                </a:cxnLst>
                <a:rect l="0" t="0" r="r" b="b"/>
                <a:pathLst>
                  <a:path w="1300" h="224">
                    <a:moveTo>
                      <a:pt x="97" y="143"/>
                    </a:moveTo>
                    <a:lnTo>
                      <a:pt x="73" y="142"/>
                    </a:lnTo>
                    <a:lnTo>
                      <a:pt x="54" y="157"/>
                    </a:lnTo>
                    <a:lnTo>
                      <a:pt x="40" y="164"/>
                    </a:lnTo>
                    <a:lnTo>
                      <a:pt x="18" y="174"/>
                    </a:lnTo>
                    <a:lnTo>
                      <a:pt x="5" y="178"/>
                    </a:lnTo>
                    <a:lnTo>
                      <a:pt x="0" y="190"/>
                    </a:lnTo>
                    <a:lnTo>
                      <a:pt x="11" y="203"/>
                    </a:lnTo>
                    <a:lnTo>
                      <a:pt x="26" y="218"/>
                    </a:lnTo>
                    <a:lnTo>
                      <a:pt x="54" y="212"/>
                    </a:lnTo>
                    <a:lnTo>
                      <a:pt x="100" y="210"/>
                    </a:lnTo>
                    <a:lnTo>
                      <a:pt x="172" y="215"/>
                    </a:lnTo>
                    <a:lnTo>
                      <a:pt x="322" y="218"/>
                    </a:lnTo>
                    <a:lnTo>
                      <a:pt x="420" y="210"/>
                    </a:lnTo>
                    <a:lnTo>
                      <a:pt x="452" y="215"/>
                    </a:lnTo>
                    <a:lnTo>
                      <a:pt x="473" y="213"/>
                    </a:lnTo>
                    <a:lnTo>
                      <a:pt x="506" y="218"/>
                    </a:lnTo>
                    <a:lnTo>
                      <a:pt x="512" y="218"/>
                    </a:lnTo>
                    <a:lnTo>
                      <a:pt x="573" y="219"/>
                    </a:lnTo>
                    <a:lnTo>
                      <a:pt x="603" y="218"/>
                    </a:lnTo>
                    <a:lnTo>
                      <a:pt x="621" y="213"/>
                    </a:lnTo>
                    <a:lnTo>
                      <a:pt x="703" y="210"/>
                    </a:lnTo>
                    <a:lnTo>
                      <a:pt x="708" y="210"/>
                    </a:lnTo>
                    <a:lnTo>
                      <a:pt x="738" y="210"/>
                    </a:lnTo>
                    <a:lnTo>
                      <a:pt x="788" y="218"/>
                    </a:lnTo>
                    <a:lnTo>
                      <a:pt x="827" y="219"/>
                    </a:lnTo>
                    <a:lnTo>
                      <a:pt x="832" y="219"/>
                    </a:lnTo>
                    <a:lnTo>
                      <a:pt x="864" y="223"/>
                    </a:lnTo>
                    <a:lnTo>
                      <a:pt x="885" y="215"/>
                    </a:lnTo>
                    <a:lnTo>
                      <a:pt x="891" y="218"/>
                    </a:lnTo>
                    <a:lnTo>
                      <a:pt x="955" y="213"/>
                    </a:lnTo>
                    <a:lnTo>
                      <a:pt x="960" y="210"/>
                    </a:lnTo>
                    <a:lnTo>
                      <a:pt x="976" y="215"/>
                    </a:lnTo>
                    <a:lnTo>
                      <a:pt x="999" y="218"/>
                    </a:lnTo>
                    <a:lnTo>
                      <a:pt x="1005" y="218"/>
                    </a:lnTo>
                    <a:lnTo>
                      <a:pt x="1037" y="213"/>
                    </a:lnTo>
                    <a:lnTo>
                      <a:pt x="1056" y="210"/>
                    </a:lnTo>
                    <a:lnTo>
                      <a:pt x="1062" y="210"/>
                    </a:lnTo>
                    <a:lnTo>
                      <a:pt x="1079" y="210"/>
                    </a:lnTo>
                    <a:lnTo>
                      <a:pt x="1105" y="210"/>
                    </a:lnTo>
                    <a:lnTo>
                      <a:pt x="1111" y="209"/>
                    </a:lnTo>
                    <a:lnTo>
                      <a:pt x="1129" y="215"/>
                    </a:lnTo>
                    <a:lnTo>
                      <a:pt x="1148" y="219"/>
                    </a:lnTo>
                    <a:lnTo>
                      <a:pt x="1154" y="219"/>
                    </a:lnTo>
                    <a:lnTo>
                      <a:pt x="1193" y="210"/>
                    </a:lnTo>
                    <a:lnTo>
                      <a:pt x="1211" y="213"/>
                    </a:lnTo>
                    <a:lnTo>
                      <a:pt x="1229" y="218"/>
                    </a:lnTo>
                    <a:lnTo>
                      <a:pt x="1233" y="215"/>
                    </a:lnTo>
                    <a:lnTo>
                      <a:pt x="1282" y="213"/>
                    </a:lnTo>
                    <a:lnTo>
                      <a:pt x="1299" y="212"/>
                    </a:lnTo>
                    <a:lnTo>
                      <a:pt x="1296" y="187"/>
                    </a:lnTo>
                    <a:lnTo>
                      <a:pt x="1283" y="169"/>
                    </a:lnTo>
                    <a:lnTo>
                      <a:pt x="1268" y="155"/>
                    </a:lnTo>
                    <a:lnTo>
                      <a:pt x="1246" y="140"/>
                    </a:lnTo>
                    <a:lnTo>
                      <a:pt x="1232" y="146"/>
                    </a:lnTo>
                    <a:lnTo>
                      <a:pt x="1226" y="145"/>
                    </a:lnTo>
                    <a:lnTo>
                      <a:pt x="1158" y="132"/>
                    </a:lnTo>
                    <a:lnTo>
                      <a:pt x="1119" y="117"/>
                    </a:lnTo>
                    <a:lnTo>
                      <a:pt x="1076" y="103"/>
                    </a:lnTo>
                    <a:lnTo>
                      <a:pt x="1070" y="103"/>
                    </a:lnTo>
                    <a:lnTo>
                      <a:pt x="1030" y="103"/>
                    </a:lnTo>
                    <a:lnTo>
                      <a:pt x="1008" y="113"/>
                    </a:lnTo>
                    <a:lnTo>
                      <a:pt x="974" y="122"/>
                    </a:lnTo>
                    <a:lnTo>
                      <a:pt x="942" y="132"/>
                    </a:lnTo>
                    <a:lnTo>
                      <a:pt x="905" y="131"/>
                    </a:lnTo>
                    <a:lnTo>
                      <a:pt x="878" y="126"/>
                    </a:lnTo>
                    <a:lnTo>
                      <a:pt x="873" y="126"/>
                    </a:lnTo>
                    <a:lnTo>
                      <a:pt x="827" y="117"/>
                    </a:lnTo>
                    <a:lnTo>
                      <a:pt x="787" y="103"/>
                    </a:lnTo>
                    <a:lnTo>
                      <a:pt x="761" y="99"/>
                    </a:lnTo>
                    <a:lnTo>
                      <a:pt x="743" y="85"/>
                    </a:lnTo>
                    <a:lnTo>
                      <a:pt x="721" y="80"/>
                    </a:lnTo>
                    <a:lnTo>
                      <a:pt x="702" y="67"/>
                    </a:lnTo>
                    <a:lnTo>
                      <a:pt x="695" y="38"/>
                    </a:lnTo>
                    <a:lnTo>
                      <a:pt x="718" y="16"/>
                    </a:lnTo>
                    <a:lnTo>
                      <a:pt x="687" y="25"/>
                    </a:lnTo>
                    <a:lnTo>
                      <a:pt x="645" y="24"/>
                    </a:lnTo>
                    <a:lnTo>
                      <a:pt x="614" y="25"/>
                    </a:lnTo>
                    <a:lnTo>
                      <a:pt x="575" y="16"/>
                    </a:lnTo>
                    <a:lnTo>
                      <a:pt x="537" y="0"/>
                    </a:lnTo>
                    <a:lnTo>
                      <a:pt x="566" y="29"/>
                    </a:lnTo>
                    <a:lnTo>
                      <a:pt x="575" y="51"/>
                    </a:lnTo>
                    <a:lnTo>
                      <a:pt x="573" y="68"/>
                    </a:lnTo>
                    <a:lnTo>
                      <a:pt x="560" y="87"/>
                    </a:lnTo>
                    <a:lnTo>
                      <a:pt x="531" y="97"/>
                    </a:lnTo>
                    <a:lnTo>
                      <a:pt x="503" y="96"/>
                    </a:lnTo>
                    <a:lnTo>
                      <a:pt x="477" y="100"/>
                    </a:lnTo>
                    <a:lnTo>
                      <a:pt x="451" y="106"/>
                    </a:lnTo>
                    <a:lnTo>
                      <a:pt x="413" y="122"/>
                    </a:lnTo>
                    <a:lnTo>
                      <a:pt x="389" y="129"/>
                    </a:lnTo>
                    <a:lnTo>
                      <a:pt x="361" y="119"/>
                    </a:lnTo>
                    <a:lnTo>
                      <a:pt x="331" y="122"/>
                    </a:lnTo>
                    <a:lnTo>
                      <a:pt x="306" y="135"/>
                    </a:lnTo>
                    <a:lnTo>
                      <a:pt x="288" y="128"/>
                    </a:lnTo>
                    <a:lnTo>
                      <a:pt x="261" y="134"/>
                    </a:lnTo>
                    <a:lnTo>
                      <a:pt x="233" y="131"/>
                    </a:lnTo>
                    <a:lnTo>
                      <a:pt x="203" y="142"/>
                    </a:lnTo>
                    <a:lnTo>
                      <a:pt x="197" y="142"/>
                    </a:lnTo>
                    <a:lnTo>
                      <a:pt x="187" y="140"/>
                    </a:lnTo>
                    <a:lnTo>
                      <a:pt x="158" y="132"/>
                    </a:lnTo>
                    <a:lnTo>
                      <a:pt x="143" y="126"/>
                    </a:lnTo>
                    <a:lnTo>
                      <a:pt x="118" y="134"/>
                    </a:lnTo>
                    <a:lnTo>
                      <a:pt x="97" y="143"/>
                    </a:lnTo>
                  </a:path>
                </a:pathLst>
              </a:custGeom>
              <a:gradFill rotWithShape="0">
                <a:gsLst>
                  <a:gs pos="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auto">
              <a:xfrm>
                <a:off x="2960" y="310"/>
                <a:ext cx="559" cy="184"/>
              </a:xfrm>
              <a:custGeom>
                <a:avLst/>
                <a:gdLst/>
                <a:ahLst/>
                <a:cxnLst>
                  <a:cxn ang="0">
                    <a:pos x="558" y="183"/>
                  </a:cxn>
                  <a:cxn ang="0">
                    <a:pos x="550" y="153"/>
                  </a:cxn>
                  <a:cxn ang="0">
                    <a:pos x="539" y="133"/>
                  </a:cxn>
                  <a:cxn ang="0">
                    <a:pos x="505" y="111"/>
                  </a:cxn>
                  <a:cxn ang="0">
                    <a:pos x="447" y="88"/>
                  </a:cxn>
                  <a:cxn ang="0">
                    <a:pos x="404" y="81"/>
                  </a:cxn>
                  <a:cxn ang="0">
                    <a:pos x="367" y="74"/>
                  </a:cxn>
                  <a:cxn ang="0">
                    <a:pos x="310" y="69"/>
                  </a:cxn>
                  <a:cxn ang="0">
                    <a:pos x="265" y="60"/>
                  </a:cxn>
                  <a:cxn ang="0">
                    <a:pos x="224" y="54"/>
                  </a:cxn>
                  <a:cxn ang="0">
                    <a:pos x="182" y="49"/>
                  </a:cxn>
                  <a:cxn ang="0">
                    <a:pos x="134" y="43"/>
                  </a:cxn>
                  <a:cxn ang="0">
                    <a:pos x="64" y="42"/>
                  </a:cxn>
                  <a:cxn ang="0">
                    <a:pos x="66" y="44"/>
                  </a:cxn>
                  <a:cxn ang="0">
                    <a:pos x="29" y="41"/>
                  </a:cxn>
                  <a:cxn ang="0">
                    <a:pos x="17" y="27"/>
                  </a:cxn>
                  <a:cxn ang="0">
                    <a:pos x="21" y="0"/>
                  </a:cxn>
                  <a:cxn ang="0">
                    <a:pos x="1" y="24"/>
                  </a:cxn>
                  <a:cxn ang="0">
                    <a:pos x="0" y="40"/>
                  </a:cxn>
                  <a:cxn ang="0">
                    <a:pos x="21" y="52"/>
                  </a:cxn>
                  <a:cxn ang="0">
                    <a:pos x="66" y="57"/>
                  </a:cxn>
                  <a:cxn ang="0">
                    <a:pos x="140" y="60"/>
                  </a:cxn>
                  <a:cxn ang="0">
                    <a:pos x="220" y="70"/>
                  </a:cxn>
                  <a:cxn ang="0">
                    <a:pos x="283" y="80"/>
                  </a:cxn>
                  <a:cxn ang="0">
                    <a:pos x="356" y="90"/>
                  </a:cxn>
                  <a:cxn ang="0">
                    <a:pos x="417" y="100"/>
                  </a:cxn>
                  <a:cxn ang="0">
                    <a:pos x="461" y="109"/>
                  </a:cxn>
                  <a:cxn ang="0">
                    <a:pos x="498" y="128"/>
                  </a:cxn>
                  <a:cxn ang="0">
                    <a:pos x="525" y="140"/>
                  </a:cxn>
                  <a:cxn ang="0">
                    <a:pos x="541" y="164"/>
                  </a:cxn>
                  <a:cxn ang="0">
                    <a:pos x="558" y="183"/>
                  </a:cxn>
                </a:cxnLst>
                <a:rect l="0" t="0" r="r" b="b"/>
                <a:pathLst>
                  <a:path w="559" h="184">
                    <a:moveTo>
                      <a:pt x="558" y="183"/>
                    </a:moveTo>
                    <a:lnTo>
                      <a:pt x="550" y="153"/>
                    </a:lnTo>
                    <a:lnTo>
                      <a:pt x="539" y="133"/>
                    </a:lnTo>
                    <a:lnTo>
                      <a:pt x="505" y="111"/>
                    </a:lnTo>
                    <a:lnTo>
                      <a:pt x="447" y="88"/>
                    </a:lnTo>
                    <a:lnTo>
                      <a:pt x="404" y="81"/>
                    </a:lnTo>
                    <a:lnTo>
                      <a:pt x="367" y="74"/>
                    </a:lnTo>
                    <a:lnTo>
                      <a:pt x="310" y="69"/>
                    </a:lnTo>
                    <a:lnTo>
                      <a:pt x="265" y="60"/>
                    </a:lnTo>
                    <a:lnTo>
                      <a:pt x="224" y="54"/>
                    </a:lnTo>
                    <a:lnTo>
                      <a:pt x="182" y="49"/>
                    </a:lnTo>
                    <a:lnTo>
                      <a:pt x="134" y="43"/>
                    </a:lnTo>
                    <a:lnTo>
                      <a:pt x="64" y="42"/>
                    </a:lnTo>
                    <a:lnTo>
                      <a:pt x="66" y="44"/>
                    </a:lnTo>
                    <a:lnTo>
                      <a:pt x="29" y="41"/>
                    </a:lnTo>
                    <a:lnTo>
                      <a:pt x="17" y="27"/>
                    </a:lnTo>
                    <a:lnTo>
                      <a:pt x="21" y="0"/>
                    </a:lnTo>
                    <a:lnTo>
                      <a:pt x="1" y="24"/>
                    </a:lnTo>
                    <a:lnTo>
                      <a:pt x="0" y="40"/>
                    </a:lnTo>
                    <a:lnTo>
                      <a:pt x="21" y="52"/>
                    </a:lnTo>
                    <a:lnTo>
                      <a:pt x="66" y="57"/>
                    </a:lnTo>
                    <a:lnTo>
                      <a:pt x="140" y="60"/>
                    </a:lnTo>
                    <a:lnTo>
                      <a:pt x="220" y="70"/>
                    </a:lnTo>
                    <a:lnTo>
                      <a:pt x="283" y="80"/>
                    </a:lnTo>
                    <a:lnTo>
                      <a:pt x="356" y="90"/>
                    </a:lnTo>
                    <a:lnTo>
                      <a:pt x="417" y="100"/>
                    </a:lnTo>
                    <a:lnTo>
                      <a:pt x="461" y="109"/>
                    </a:lnTo>
                    <a:lnTo>
                      <a:pt x="498" y="128"/>
                    </a:lnTo>
                    <a:lnTo>
                      <a:pt x="525" y="140"/>
                    </a:lnTo>
                    <a:lnTo>
                      <a:pt x="541" y="164"/>
                    </a:lnTo>
                    <a:lnTo>
                      <a:pt x="558" y="183"/>
                    </a:ln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0" name="Freeform 18"/>
          <p:cNvSpPr>
            <a:spLocks/>
          </p:cNvSpPr>
          <p:nvPr/>
        </p:nvSpPr>
        <p:spPr bwMode="auto">
          <a:xfrm>
            <a:off x="273050" y="796925"/>
            <a:ext cx="806450" cy="717550"/>
          </a:xfrm>
          <a:custGeom>
            <a:avLst/>
            <a:gdLst/>
            <a:ahLst/>
            <a:cxnLst>
              <a:cxn ang="0">
                <a:pos x="129" y="376"/>
              </a:cxn>
              <a:cxn ang="0">
                <a:pos x="272" y="427"/>
              </a:cxn>
              <a:cxn ang="0">
                <a:pos x="313" y="451"/>
              </a:cxn>
              <a:cxn ang="0">
                <a:pos x="333" y="449"/>
              </a:cxn>
              <a:cxn ang="0">
                <a:pos x="348" y="376"/>
              </a:cxn>
              <a:cxn ang="0">
                <a:pos x="365" y="332"/>
              </a:cxn>
              <a:cxn ang="0">
                <a:pos x="382" y="262"/>
              </a:cxn>
              <a:cxn ang="0">
                <a:pos x="394" y="221"/>
              </a:cxn>
              <a:cxn ang="0">
                <a:pos x="409" y="181"/>
              </a:cxn>
              <a:cxn ang="0">
                <a:pos x="423" y="133"/>
              </a:cxn>
              <a:cxn ang="0">
                <a:pos x="445" y="98"/>
              </a:cxn>
              <a:cxn ang="0">
                <a:pos x="469" y="48"/>
              </a:cxn>
              <a:cxn ang="0">
                <a:pos x="507" y="0"/>
              </a:cxn>
              <a:cxn ang="0">
                <a:pos x="25" y="335"/>
              </a:cxn>
              <a:cxn ang="0">
                <a:pos x="0" y="358"/>
              </a:cxn>
              <a:cxn ang="0">
                <a:pos x="76" y="360"/>
              </a:cxn>
              <a:cxn ang="0">
                <a:pos x="129" y="376"/>
              </a:cxn>
            </a:cxnLst>
            <a:rect l="0" t="0" r="r" b="b"/>
            <a:pathLst>
              <a:path w="508" h="452">
                <a:moveTo>
                  <a:pt x="129" y="376"/>
                </a:moveTo>
                <a:lnTo>
                  <a:pt x="272" y="427"/>
                </a:lnTo>
                <a:lnTo>
                  <a:pt x="313" y="451"/>
                </a:lnTo>
                <a:lnTo>
                  <a:pt x="333" y="449"/>
                </a:lnTo>
                <a:lnTo>
                  <a:pt x="348" y="376"/>
                </a:lnTo>
                <a:lnTo>
                  <a:pt x="365" y="332"/>
                </a:lnTo>
                <a:lnTo>
                  <a:pt x="382" y="262"/>
                </a:lnTo>
                <a:lnTo>
                  <a:pt x="394" y="221"/>
                </a:lnTo>
                <a:lnTo>
                  <a:pt x="409" y="181"/>
                </a:lnTo>
                <a:lnTo>
                  <a:pt x="423" y="133"/>
                </a:lnTo>
                <a:lnTo>
                  <a:pt x="445" y="98"/>
                </a:lnTo>
                <a:lnTo>
                  <a:pt x="469" y="48"/>
                </a:lnTo>
                <a:lnTo>
                  <a:pt x="507" y="0"/>
                </a:lnTo>
                <a:lnTo>
                  <a:pt x="25" y="335"/>
                </a:lnTo>
                <a:lnTo>
                  <a:pt x="0" y="358"/>
                </a:lnTo>
                <a:lnTo>
                  <a:pt x="76" y="360"/>
                </a:lnTo>
                <a:lnTo>
                  <a:pt x="129" y="376"/>
                </a:lnTo>
              </a:path>
            </a:pathLst>
          </a:custGeom>
          <a:solidFill>
            <a:schemeClr val="bg2">
              <a:alpha val="50000"/>
            </a:scheme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Freeform 19"/>
          <p:cNvSpPr>
            <a:spLocks/>
          </p:cNvSpPr>
          <p:nvPr/>
        </p:nvSpPr>
        <p:spPr bwMode="auto">
          <a:xfrm>
            <a:off x="255588" y="654050"/>
            <a:ext cx="984250" cy="766763"/>
          </a:xfrm>
          <a:custGeom>
            <a:avLst/>
            <a:gdLst/>
            <a:ahLst/>
            <a:cxnLst>
              <a:cxn ang="0">
                <a:pos x="0" y="477"/>
              </a:cxn>
              <a:cxn ang="0">
                <a:pos x="13" y="452"/>
              </a:cxn>
              <a:cxn ang="0">
                <a:pos x="56" y="422"/>
              </a:cxn>
              <a:cxn ang="0">
                <a:pos x="619" y="0"/>
              </a:cxn>
              <a:cxn ang="0">
                <a:pos x="425" y="184"/>
              </a:cxn>
              <a:cxn ang="0">
                <a:pos x="329" y="336"/>
              </a:cxn>
              <a:cxn ang="0">
                <a:pos x="268" y="482"/>
              </a:cxn>
              <a:cxn ang="0">
                <a:pos x="197" y="449"/>
              </a:cxn>
              <a:cxn ang="0">
                <a:pos x="119" y="425"/>
              </a:cxn>
              <a:cxn ang="0">
                <a:pos x="70" y="429"/>
              </a:cxn>
              <a:cxn ang="0">
                <a:pos x="28" y="440"/>
              </a:cxn>
              <a:cxn ang="0">
                <a:pos x="0" y="477"/>
              </a:cxn>
            </a:cxnLst>
            <a:rect l="0" t="0" r="r" b="b"/>
            <a:pathLst>
              <a:path w="620" h="483">
                <a:moveTo>
                  <a:pt x="0" y="477"/>
                </a:moveTo>
                <a:lnTo>
                  <a:pt x="13" y="452"/>
                </a:lnTo>
                <a:lnTo>
                  <a:pt x="56" y="422"/>
                </a:lnTo>
                <a:lnTo>
                  <a:pt x="619" y="0"/>
                </a:lnTo>
                <a:lnTo>
                  <a:pt x="425" y="184"/>
                </a:lnTo>
                <a:lnTo>
                  <a:pt x="329" y="336"/>
                </a:lnTo>
                <a:lnTo>
                  <a:pt x="268" y="482"/>
                </a:lnTo>
                <a:lnTo>
                  <a:pt x="197" y="449"/>
                </a:lnTo>
                <a:lnTo>
                  <a:pt x="119" y="425"/>
                </a:lnTo>
                <a:lnTo>
                  <a:pt x="70" y="429"/>
                </a:lnTo>
                <a:lnTo>
                  <a:pt x="28" y="440"/>
                </a:lnTo>
                <a:lnTo>
                  <a:pt x="0" y="477"/>
                </a:lnTo>
              </a:path>
            </a:pathLst>
          </a:custGeom>
          <a:solidFill>
            <a:srgbClr val="FFFFFF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431" name="Rectangle 2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  <a:ln w="12700" cap="sq">
            <a:headEnd type="none" w="sm" len="sm"/>
            <a:tailEnd type="none" w="sm" len="sm"/>
          </a:ln>
        </p:spPr>
        <p:txBody>
          <a:bodyPr lIns="91440" tIns="45720" rIns="91440" bIns="45720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7432" name="Rectangle 2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  <a:ln w="12700" cap="sq">
            <a:headEnd type="none" w="sm" len="sm"/>
            <a:tailEnd type="none" w="sm" len="sm"/>
          </a:ln>
        </p:spPr>
        <p:txBody>
          <a:bodyPr lIns="91440" tIns="45720" rIns="91440" bIns="45720"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2" name="Rectangle 20"/>
          <p:cNvSpPr>
            <a:spLocks noGrp="1" noChangeArrowheads="1"/>
          </p:cNvSpPr>
          <p:nvPr>
            <p:ph type="dt" sz="quarter" idx="10"/>
          </p:nvPr>
        </p:nvSpPr>
        <p:spPr>
          <a:xfrm>
            <a:off x="681038" y="6067425"/>
            <a:ext cx="2300287" cy="3937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Rectangle 21"/>
          <p:cNvSpPr>
            <a:spLocks noGrp="1" noChangeArrowheads="1"/>
          </p:cNvSpPr>
          <p:nvPr>
            <p:ph type="ftr" sz="quarter" idx="11"/>
          </p:nvPr>
        </p:nvSpPr>
        <p:spPr>
          <a:xfrm>
            <a:off x="3108325" y="6067425"/>
            <a:ext cx="3124200" cy="3937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2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372225" y="6067425"/>
            <a:ext cx="2311400" cy="3937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38913" y="1216025"/>
            <a:ext cx="2020887" cy="4727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3075" y="1216025"/>
            <a:ext cx="5913438" cy="4727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2441575"/>
            <a:ext cx="3956050" cy="350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03750" y="2441575"/>
            <a:ext cx="3956050" cy="350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46050" y="0"/>
            <a:ext cx="8772525" cy="6726238"/>
            <a:chOff x="92" y="0"/>
            <a:chExt cx="5526" cy="4237"/>
          </a:xfrm>
        </p:grpSpPr>
        <p:grpSp>
          <p:nvGrpSpPr>
            <p:cNvPr id="1033" name="Group 3"/>
            <p:cNvGrpSpPr>
              <a:grpSpLocks/>
            </p:cNvGrpSpPr>
            <p:nvPr/>
          </p:nvGrpSpPr>
          <p:grpSpPr bwMode="auto">
            <a:xfrm>
              <a:off x="92" y="409"/>
              <a:ext cx="5526" cy="3828"/>
              <a:chOff x="92" y="409"/>
              <a:chExt cx="5526" cy="3828"/>
            </a:xfrm>
          </p:grpSpPr>
          <p:sp>
            <p:nvSpPr>
              <p:cNvPr id="16388" name="Freeform 4"/>
              <p:cNvSpPr>
                <a:spLocks/>
              </p:cNvSpPr>
              <p:nvPr/>
            </p:nvSpPr>
            <p:spPr bwMode="auto">
              <a:xfrm>
                <a:off x="92" y="409"/>
                <a:ext cx="5526" cy="3828"/>
              </a:xfrm>
              <a:custGeom>
                <a:avLst/>
                <a:gdLst/>
                <a:ahLst/>
                <a:cxnLst>
                  <a:cxn ang="0">
                    <a:pos x="684" y="3"/>
                  </a:cxn>
                  <a:cxn ang="0">
                    <a:pos x="708" y="2"/>
                  </a:cxn>
                  <a:cxn ang="0">
                    <a:pos x="5523" y="0"/>
                  </a:cxn>
                  <a:cxn ang="0">
                    <a:pos x="5525" y="3827"/>
                  </a:cxn>
                  <a:cxn ang="0">
                    <a:pos x="0" y="3827"/>
                  </a:cxn>
                  <a:cxn ang="0">
                    <a:pos x="7" y="577"/>
                  </a:cxn>
                  <a:cxn ang="0">
                    <a:pos x="9" y="544"/>
                  </a:cxn>
                  <a:cxn ang="0">
                    <a:pos x="14" y="516"/>
                  </a:cxn>
                  <a:cxn ang="0">
                    <a:pos x="22" y="490"/>
                  </a:cxn>
                  <a:cxn ang="0">
                    <a:pos x="35" y="470"/>
                  </a:cxn>
                  <a:cxn ang="0">
                    <a:pos x="51" y="456"/>
                  </a:cxn>
                  <a:cxn ang="0">
                    <a:pos x="64" y="446"/>
                  </a:cxn>
                  <a:cxn ang="0">
                    <a:pos x="594" y="52"/>
                  </a:cxn>
                  <a:cxn ang="0">
                    <a:pos x="630" y="26"/>
                  </a:cxn>
                  <a:cxn ang="0">
                    <a:pos x="654" y="9"/>
                  </a:cxn>
                  <a:cxn ang="0">
                    <a:pos x="684" y="3"/>
                  </a:cxn>
                </a:cxnLst>
                <a:rect l="0" t="0" r="r" b="b"/>
                <a:pathLst>
                  <a:path w="5526" h="3828">
                    <a:moveTo>
                      <a:pt x="684" y="3"/>
                    </a:moveTo>
                    <a:lnTo>
                      <a:pt x="708" y="2"/>
                    </a:lnTo>
                    <a:lnTo>
                      <a:pt x="5523" y="0"/>
                    </a:lnTo>
                    <a:lnTo>
                      <a:pt x="5525" y="3827"/>
                    </a:lnTo>
                    <a:lnTo>
                      <a:pt x="0" y="3827"/>
                    </a:lnTo>
                    <a:lnTo>
                      <a:pt x="7" y="577"/>
                    </a:lnTo>
                    <a:lnTo>
                      <a:pt x="9" y="544"/>
                    </a:lnTo>
                    <a:lnTo>
                      <a:pt x="14" y="516"/>
                    </a:lnTo>
                    <a:lnTo>
                      <a:pt x="22" y="490"/>
                    </a:lnTo>
                    <a:lnTo>
                      <a:pt x="35" y="470"/>
                    </a:lnTo>
                    <a:lnTo>
                      <a:pt x="51" y="456"/>
                    </a:lnTo>
                    <a:lnTo>
                      <a:pt x="64" y="446"/>
                    </a:lnTo>
                    <a:lnTo>
                      <a:pt x="594" y="52"/>
                    </a:lnTo>
                    <a:lnTo>
                      <a:pt x="630" y="26"/>
                    </a:lnTo>
                    <a:lnTo>
                      <a:pt x="654" y="9"/>
                    </a:lnTo>
                    <a:lnTo>
                      <a:pt x="684" y="3"/>
                    </a:lnTo>
                  </a:path>
                </a:pathLst>
              </a:custGeom>
              <a:solidFill>
                <a:srgbClr val="FFFF99"/>
              </a:solidFill>
              <a:ln w="9525">
                <a:noFill/>
                <a:round/>
                <a:headEnd type="none" w="sm" len="sm"/>
                <a:tailEnd type="none" w="sm" len="sm"/>
              </a:ln>
              <a:effectLst>
                <a:outerShdw dist="107763" dir="2700000" algn="ctr" rotWithShape="0">
                  <a:schemeClr val="bg2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49" name="Group 5"/>
              <p:cNvGrpSpPr>
                <a:grpSpLocks/>
              </p:cNvGrpSpPr>
              <p:nvPr/>
            </p:nvGrpSpPr>
            <p:grpSpPr bwMode="auto">
              <a:xfrm>
                <a:off x="119" y="427"/>
                <a:ext cx="620" cy="565"/>
                <a:chOff x="119" y="427"/>
                <a:chExt cx="620" cy="565"/>
              </a:xfrm>
            </p:grpSpPr>
            <p:sp>
              <p:nvSpPr>
                <p:cNvPr id="16390" name="Freeform 6"/>
                <p:cNvSpPr>
                  <a:spLocks/>
                </p:cNvSpPr>
                <p:nvPr/>
              </p:nvSpPr>
              <p:spPr bwMode="auto">
                <a:xfrm>
                  <a:off x="127" y="459"/>
                  <a:ext cx="580" cy="533"/>
                </a:xfrm>
                <a:custGeom>
                  <a:avLst/>
                  <a:gdLst/>
                  <a:ahLst/>
                  <a:cxnLst>
                    <a:cxn ang="0">
                      <a:pos x="154" y="440"/>
                    </a:cxn>
                    <a:cxn ang="0">
                      <a:pos x="323" y="493"/>
                    </a:cxn>
                    <a:cxn ang="0">
                      <a:pos x="372" y="517"/>
                    </a:cxn>
                    <a:cxn ang="0">
                      <a:pos x="411" y="532"/>
                    </a:cxn>
                    <a:cxn ang="0">
                      <a:pos x="411" y="497"/>
                    </a:cxn>
                    <a:cxn ang="0">
                      <a:pos x="415" y="440"/>
                    </a:cxn>
                    <a:cxn ang="0">
                      <a:pos x="425" y="395"/>
                    </a:cxn>
                    <a:cxn ang="0">
                      <a:pos x="441" y="326"/>
                    </a:cxn>
                    <a:cxn ang="0">
                      <a:pos x="457" y="276"/>
                    </a:cxn>
                    <a:cxn ang="0">
                      <a:pos x="474" y="240"/>
                    </a:cxn>
                    <a:cxn ang="0">
                      <a:pos x="488" y="190"/>
                    </a:cxn>
                    <a:cxn ang="0">
                      <a:pos x="504" y="149"/>
                    </a:cxn>
                    <a:cxn ang="0">
                      <a:pos x="525" y="102"/>
                    </a:cxn>
                    <a:cxn ang="0">
                      <a:pos x="579" y="0"/>
                    </a:cxn>
                    <a:cxn ang="0">
                      <a:pos x="28" y="398"/>
                    </a:cxn>
                    <a:cxn ang="0">
                      <a:pos x="0" y="420"/>
                    </a:cxn>
                    <a:cxn ang="0">
                      <a:pos x="90" y="423"/>
                    </a:cxn>
                    <a:cxn ang="0">
                      <a:pos x="154" y="440"/>
                    </a:cxn>
                  </a:cxnLst>
                  <a:rect l="0" t="0" r="r" b="b"/>
                  <a:pathLst>
                    <a:path w="580" h="533">
                      <a:moveTo>
                        <a:pt x="154" y="440"/>
                      </a:moveTo>
                      <a:lnTo>
                        <a:pt x="323" y="493"/>
                      </a:lnTo>
                      <a:lnTo>
                        <a:pt x="372" y="517"/>
                      </a:lnTo>
                      <a:lnTo>
                        <a:pt x="411" y="532"/>
                      </a:lnTo>
                      <a:lnTo>
                        <a:pt x="411" y="497"/>
                      </a:lnTo>
                      <a:lnTo>
                        <a:pt x="415" y="440"/>
                      </a:lnTo>
                      <a:lnTo>
                        <a:pt x="425" y="395"/>
                      </a:lnTo>
                      <a:lnTo>
                        <a:pt x="441" y="326"/>
                      </a:lnTo>
                      <a:lnTo>
                        <a:pt x="457" y="276"/>
                      </a:lnTo>
                      <a:lnTo>
                        <a:pt x="474" y="240"/>
                      </a:lnTo>
                      <a:lnTo>
                        <a:pt x="488" y="190"/>
                      </a:lnTo>
                      <a:lnTo>
                        <a:pt x="504" y="149"/>
                      </a:lnTo>
                      <a:lnTo>
                        <a:pt x="525" y="102"/>
                      </a:lnTo>
                      <a:lnTo>
                        <a:pt x="579" y="0"/>
                      </a:lnTo>
                      <a:lnTo>
                        <a:pt x="28" y="398"/>
                      </a:lnTo>
                      <a:lnTo>
                        <a:pt x="0" y="420"/>
                      </a:lnTo>
                      <a:lnTo>
                        <a:pt x="90" y="423"/>
                      </a:lnTo>
                      <a:lnTo>
                        <a:pt x="154" y="440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6391" name="Freeform 7"/>
                <p:cNvSpPr>
                  <a:spLocks/>
                </p:cNvSpPr>
                <p:nvPr/>
              </p:nvSpPr>
              <p:spPr bwMode="auto">
                <a:xfrm>
                  <a:off x="119" y="427"/>
                  <a:ext cx="620" cy="473"/>
                </a:xfrm>
                <a:custGeom>
                  <a:avLst/>
                  <a:gdLst/>
                  <a:ahLst/>
                  <a:cxnLst>
                    <a:cxn ang="0">
                      <a:pos x="0" y="472"/>
                    </a:cxn>
                    <a:cxn ang="0">
                      <a:pos x="15" y="445"/>
                    </a:cxn>
                    <a:cxn ang="0">
                      <a:pos x="61" y="411"/>
                    </a:cxn>
                    <a:cxn ang="0">
                      <a:pos x="619" y="0"/>
                    </a:cxn>
                    <a:cxn ang="0">
                      <a:pos x="466" y="153"/>
                    </a:cxn>
                    <a:cxn ang="0">
                      <a:pos x="366" y="315"/>
                    </a:cxn>
                    <a:cxn ang="0">
                      <a:pos x="301" y="467"/>
                    </a:cxn>
                    <a:cxn ang="0">
                      <a:pos x="222" y="435"/>
                    </a:cxn>
                    <a:cxn ang="0">
                      <a:pos x="132" y="413"/>
                    </a:cxn>
                    <a:cxn ang="0">
                      <a:pos x="76" y="420"/>
                    </a:cxn>
                    <a:cxn ang="0">
                      <a:pos x="30" y="432"/>
                    </a:cxn>
                    <a:cxn ang="0">
                      <a:pos x="0" y="472"/>
                    </a:cxn>
                  </a:cxnLst>
                  <a:rect l="0" t="0" r="r" b="b"/>
                  <a:pathLst>
                    <a:path w="620" h="473">
                      <a:moveTo>
                        <a:pt x="0" y="472"/>
                      </a:moveTo>
                      <a:lnTo>
                        <a:pt x="15" y="445"/>
                      </a:lnTo>
                      <a:lnTo>
                        <a:pt x="61" y="411"/>
                      </a:lnTo>
                      <a:lnTo>
                        <a:pt x="619" y="0"/>
                      </a:lnTo>
                      <a:lnTo>
                        <a:pt x="466" y="153"/>
                      </a:lnTo>
                      <a:lnTo>
                        <a:pt x="366" y="315"/>
                      </a:lnTo>
                      <a:lnTo>
                        <a:pt x="301" y="467"/>
                      </a:lnTo>
                      <a:lnTo>
                        <a:pt x="222" y="435"/>
                      </a:lnTo>
                      <a:lnTo>
                        <a:pt x="132" y="413"/>
                      </a:lnTo>
                      <a:lnTo>
                        <a:pt x="76" y="420"/>
                      </a:lnTo>
                      <a:lnTo>
                        <a:pt x="30" y="432"/>
                      </a:lnTo>
                      <a:lnTo>
                        <a:pt x="0" y="472"/>
                      </a:lnTo>
                    </a:path>
                  </a:pathLst>
                </a:custGeom>
                <a:solidFill>
                  <a:srgbClr val="FFFFFF">
                    <a:alpha val="50000"/>
                  </a:srgbClr>
                </a:soli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grpSp>
          <p:nvGrpSpPr>
            <p:cNvPr id="1034" name="Group 8"/>
            <p:cNvGrpSpPr>
              <a:grpSpLocks/>
            </p:cNvGrpSpPr>
            <p:nvPr/>
          </p:nvGrpSpPr>
          <p:grpSpPr bwMode="auto">
            <a:xfrm>
              <a:off x="2050" y="0"/>
              <a:ext cx="1640" cy="623"/>
              <a:chOff x="2050" y="0"/>
              <a:chExt cx="1640" cy="623"/>
            </a:xfrm>
          </p:grpSpPr>
          <p:sp>
            <p:nvSpPr>
              <p:cNvPr id="16393" name="Rectangle 9"/>
              <p:cNvSpPr>
                <a:spLocks noChangeArrowheads="1"/>
              </p:cNvSpPr>
              <p:nvPr/>
            </p:nvSpPr>
            <p:spPr bwMode="auto">
              <a:xfrm>
                <a:off x="2050" y="344"/>
                <a:ext cx="1640" cy="72"/>
              </a:xfrm>
              <a:prstGeom prst="rect">
                <a:avLst/>
              </a:prstGeom>
              <a:gradFill rotWithShape="0">
                <a:gsLst>
                  <a:gs pos="0">
                    <a:srgbClr val="1C1C1C"/>
                  </a:gs>
                  <a:gs pos="100000">
                    <a:srgbClr val="FFFFFF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394" name="Rectangle 10"/>
              <p:cNvSpPr>
                <a:spLocks noChangeArrowheads="1"/>
              </p:cNvSpPr>
              <p:nvPr/>
            </p:nvSpPr>
            <p:spPr bwMode="auto">
              <a:xfrm>
                <a:off x="2354" y="311"/>
                <a:ext cx="232" cy="33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395" name="Rectangle 11"/>
              <p:cNvSpPr>
                <a:spLocks noChangeArrowheads="1"/>
              </p:cNvSpPr>
              <p:nvPr/>
            </p:nvSpPr>
            <p:spPr bwMode="auto">
              <a:xfrm>
                <a:off x="3113" y="306"/>
                <a:ext cx="232" cy="36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396" name="Oval 12"/>
              <p:cNvSpPr>
                <a:spLocks noChangeArrowheads="1"/>
              </p:cNvSpPr>
              <p:nvPr/>
            </p:nvSpPr>
            <p:spPr bwMode="auto">
              <a:xfrm>
                <a:off x="2664" y="0"/>
                <a:ext cx="379" cy="370"/>
              </a:xfrm>
              <a:prstGeom prst="ellipse">
                <a:avLst/>
              </a:prstGeom>
              <a:gradFill rotWithShape="0">
                <a:gsLst>
                  <a:gs pos="0">
                    <a:srgbClr val="1C1C1C"/>
                  </a:gs>
                  <a:gs pos="50000">
                    <a:srgbClr val="FFFFFF"/>
                  </a:gs>
                  <a:gs pos="100000">
                    <a:srgbClr val="1C1C1C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397" name="Oval 13"/>
              <p:cNvSpPr>
                <a:spLocks noChangeArrowheads="1"/>
              </p:cNvSpPr>
              <p:nvPr/>
            </p:nvSpPr>
            <p:spPr bwMode="auto">
              <a:xfrm>
                <a:off x="2682" y="13"/>
                <a:ext cx="344" cy="347"/>
              </a:xfrm>
              <a:prstGeom prst="ellipse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1C1C1C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398" name="Freeform 14"/>
              <p:cNvSpPr>
                <a:spLocks/>
              </p:cNvSpPr>
              <p:nvPr/>
            </p:nvSpPr>
            <p:spPr bwMode="auto">
              <a:xfrm>
                <a:off x="2708" y="10"/>
                <a:ext cx="279" cy="82"/>
              </a:xfrm>
              <a:custGeom>
                <a:avLst/>
                <a:gdLst/>
                <a:ahLst/>
                <a:cxnLst>
                  <a:cxn ang="0">
                    <a:pos x="278" y="65"/>
                  </a:cxn>
                  <a:cxn ang="0">
                    <a:pos x="271" y="49"/>
                  </a:cxn>
                  <a:cxn ang="0">
                    <a:pos x="254" y="32"/>
                  </a:cxn>
                  <a:cxn ang="0">
                    <a:pos x="232" y="20"/>
                  </a:cxn>
                  <a:cxn ang="0">
                    <a:pos x="203" y="7"/>
                  </a:cxn>
                  <a:cxn ang="0">
                    <a:pos x="168" y="0"/>
                  </a:cxn>
                  <a:cxn ang="0">
                    <a:pos x="127" y="0"/>
                  </a:cxn>
                  <a:cxn ang="0">
                    <a:pos x="95" y="3"/>
                  </a:cxn>
                  <a:cxn ang="0">
                    <a:pos x="63" y="14"/>
                  </a:cxn>
                  <a:cxn ang="0">
                    <a:pos x="41" y="29"/>
                  </a:cxn>
                  <a:cxn ang="0">
                    <a:pos x="21" y="43"/>
                  </a:cxn>
                  <a:cxn ang="0">
                    <a:pos x="5" y="62"/>
                  </a:cxn>
                  <a:cxn ang="0">
                    <a:pos x="0" y="71"/>
                  </a:cxn>
                  <a:cxn ang="0">
                    <a:pos x="1" y="81"/>
                  </a:cxn>
                  <a:cxn ang="0">
                    <a:pos x="14" y="62"/>
                  </a:cxn>
                  <a:cxn ang="0">
                    <a:pos x="28" y="51"/>
                  </a:cxn>
                  <a:cxn ang="0">
                    <a:pos x="55" y="33"/>
                  </a:cxn>
                  <a:cxn ang="0">
                    <a:pos x="78" y="23"/>
                  </a:cxn>
                  <a:cxn ang="0">
                    <a:pos x="105" y="14"/>
                  </a:cxn>
                  <a:cxn ang="0">
                    <a:pos x="131" y="11"/>
                  </a:cxn>
                  <a:cxn ang="0">
                    <a:pos x="147" y="11"/>
                  </a:cxn>
                  <a:cxn ang="0">
                    <a:pos x="167" y="13"/>
                  </a:cxn>
                  <a:cxn ang="0">
                    <a:pos x="186" y="14"/>
                  </a:cxn>
                  <a:cxn ang="0">
                    <a:pos x="206" y="20"/>
                  </a:cxn>
                  <a:cxn ang="0">
                    <a:pos x="239" y="35"/>
                  </a:cxn>
                  <a:cxn ang="0">
                    <a:pos x="255" y="49"/>
                  </a:cxn>
                  <a:cxn ang="0">
                    <a:pos x="278" y="65"/>
                  </a:cxn>
                </a:cxnLst>
                <a:rect l="0" t="0" r="r" b="b"/>
                <a:pathLst>
                  <a:path w="279" h="82">
                    <a:moveTo>
                      <a:pt x="278" y="65"/>
                    </a:moveTo>
                    <a:lnTo>
                      <a:pt x="271" y="49"/>
                    </a:lnTo>
                    <a:lnTo>
                      <a:pt x="254" y="32"/>
                    </a:lnTo>
                    <a:lnTo>
                      <a:pt x="232" y="20"/>
                    </a:lnTo>
                    <a:lnTo>
                      <a:pt x="203" y="7"/>
                    </a:lnTo>
                    <a:lnTo>
                      <a:pt x="168" y="0"/>
                    </a:lnTo>
                    <a:lnTo>
                      <a:pt x="127" y="0"/>
                    </a:lnTo>
                    <a:lnTo>
                      <a:pt x="95" y="3"/>
                    </a:lnTo>
                    <a:lnTo>
                      <a:pt x="63" y="14"/>
                    </a:lnTo>
                    <a:lnTo>
                      <a:pt x="41" y="29"/>
                    </a:lnTo>
                    <a:lnTo>
                      <a:pt x="21" y="43"/>
                    </a:lnTo>
                    <a:lnTo>
                      <a:pt x="5" y="62"/>
                    </a:lnTo>
                    <a:lnTo>
                      <a:pt x="0" y="71"/>
                    </a:lnTo>
                    <a:lnTo>
                      <a:pt x="1" y="81"/>
                    </a:lnTo>
                    <a:lnTo>
                      <a:pt x="14" y="62"/>
                    </a:lnTo>
                    <a:lnTo>
                      <a:pt x="28" y="51"/>
                    </a:lnTo>
                    <a:lnTo>
                      <a:pt x="55" y="33"/>
                    </a:lnTo>
                    <a:lnTo>
                      <a:pt x="78" y="23"/>
                    </a:lnTo>
                    <a:lnTo>
                      <a:pt x="105" y="14"/>
                    </a:lnTo>
                    <a:lnTo>
                      <a:pt x="131" y="11"/>
                    </a:lnTo>
                    <a:lnTo>
                      <a:pt x="147" y="11"/>
                    </a:lnTo>
                    <a:lnTo>
                      <a:pt x="167" y="13"/>
                    </a:lnTo>
                    <a:lnTo>
                      <a:pt x="186" y="14"/>
                    </a:lnTo>
                    <a:lnTo>
                      <a:pt x="206" y="20"/>
                    </a:lnTo>
                    <a:lnTo>
                      <a:pt x="239" y="35"/>
                    </a:lnTo>
                    <a:lnTo>
                      <a:pt x="255" y="49"/>
                    </a:lnTo>
                    <a:lnTo>
                      <a:pt x="278" y="65"/>
                    </a:ln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399" name="Oval 15"/>
              <p:cNvSpPr>
                <a:spLocks noChangeArrowheads="1"/>
              </p:cNvSpPr>
              <p:nvPr/>
            </p:nvSpPr>
            <p:spPr bwMode="auto">
              <a:xfrm>
                <a:off x="2709" y="43"/>
                <a:ext cx="289" cy="281"/>
              </a:xfrm>
              <a:prstGeom prst="ellipse">
                <a:avLst/>
              </a:prstGeom>
              <a:gradFill rotWithShape="0">
                <a:gsLst>
                  <a:gs pos="0">
                    <a:srgbClr val="1C1C1C"/>
                  </a:gs>
                  <a:gs pos="50000">
                    <a:srgbClr val="FFFFFF"/>
                  </a:gs>
                  <a:gs pos="100000">
                    <a:srgbClr val="1C1C1C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400" name="Oval 16" descr="Walnut"/>
              <p:cNvSpPr>
                <a:spLocks noChangeArrowheads="1"/>
              </p:cNvSpPr>
              <p:nvPr/>
            </p:nvSpPr>
            <p:spPr bwMode="auto">
              <a:xfrm>
                <a:off x="2729" y="60"/>
                <a:ext cx="247" cy="238"/>
              </a:xfrm>
              <a:prstGeom prst="ellipse">
                <a:avLst/>
              </a:prstGeom>
              <a:blipFill dpi="0" rotWithShape="0">
                <a:blip r:embed="rId14"/>
                <a:srcRect/>
                <a:tile tx="0" ty="0" sx="100000" sy="100000" flip="none" algn="tl"/>
              </a:blip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401" name="Freeform 17"/>
              <p:cNvSpPr>
                <a:spLocks/>
              </p:cNvSpPr>
              <p:nvPr/>
            </p:nvSpPr>
            <p:spPr bwMode="auto">
              <a:xfrm>
                <a:off x="2182" y="267"/>
                <a:ext cx="1358" cy="356"/>
              </a:xfrm>
              <a:custGeom>
                <a:avLst/>
                <a:gdLst/>
                <a:ahLst/>
                <a:cxnLst>
                  <a:cxn ang="0">
                    <a:pos x="10" y="345"/>
                  </a:cxn>
                  <a:cxn ang="0">
                    <a:pos x="28" y="351"/>
                  </a:cxn>
                  <a:cxn ang="0">
                    <a:pos x="1357" y="355"/>
                  </a:cxn>
                  <a:cxn ang="0">
                    <a:pos x="1357" y="279"/>
                  </a:cxn>
                  <a:cxn ang="0">
                    <a:pos x="1351" y="248"/>
                  </a:cxn>
                  <a:cxn ang="0">
                    <a:pos x="1338" y="220"/>
                  </a:cxn>
                  <a:cxn ang="0">
                    <a:pos x="1324" y="192"/>
                  </a:cxn>
                  <a:cxn ang="0">
                    <a:pos x="1282" y="147"/>
                  </a:cxn>
                  <a:cxn ang="0">
                    <a:pos x="1214" y="119"/>
                  </a:cxn>
                  <a:cxn ang="0">
                    <a:pos x="1141" y="106"/>
                  </a:cxn>
                  <a:cxn ang="0">
                    <a:pos x="1073" y="96"/>
                  </a:cxn>
                  <a:cxn ang="0">
                    <a:pos x="996" y="87"/>
                  </a:cxn>
                  <a:cxn ang="0">
                    <a:pos x="906" y="81"/>
                  </a:cxn>
                  <a:cxn ang="0">
                    <a:pos x="782" y="69"/>
                  </a:cxn>
                  <a:cxn ang="0">
                    <a:pos x="817" y="22"/>
                  </a:cxn>
                  <a:cxn ang="0">
                    <a:pos x="823" y="2"/>
                  </a:cxn>
                  <a:cxn ang="0">
                    <a:pos x="795" y="28"/>
                  </a:cxn>
                  <a:cxn ang="0">
                    <a:pos x="779" y="41"/>
                  </a:cxn>
                  <a:cxn ang="0">
                    <a:pos x="762" y="57"/>
                  </a:cxn>
                  <a:cxn ang="0">
                    <a:pos x="746" y="62"/>
                  </a:cxn>
                  <a:cxn ang="0">
                    <a:pos x="714" y="71"/>
                  </a:cxn>
                  <a:cxn ang="0">
                    <a:pos x="661" y="72"/>
                  </a:cxn>
                  <a:cxn ang="0">
                    <a:pos x="612" y="70"/>
                  </a:cxn>
                  <a:cxn ang="0">
                    <a:pos x="587" y="57"/>
                  </a:cxn>
                  <a:cxn ang="0">
                    <a:pos x="571" y="46"/>
                  </a:cxn>
                  <a:cxn ang="0">
                    <a:pos x="548" y="28"/>
                  </a:cxn>
                  <a:cxn ang="0">
                    <a:pos x="519" y="0"/>
                  </a:cxn>
                  <a:cxn ang="0">
                    <a:pos x="527" y="24"/>
                  </a:cxn>
                  <a:cxn ang="0">
                    <a:pos x="539" y="64"/>
                  </a:cxn>
                  <a:cxn ang="0">
                    <a:pos x="525" y="72"/>
                  </a:cxn>
                  <a:cxn ang="0">
                    <a:pos x="379" y="80"/>
                  </a:cxn>
                  <a:cxn ang="0">
                    <a:pos x="259" y="96"/>
                  </a:cxn>
                  <a:cxn ang="0">
                    <a:pos x="190" y="106"/>
                  </a:cxn>
                  <a:cxn ang="0">
                    <a:pos x="123" y="119"/>
                  </a:cxn>
                  <a:cxn ang="0">
                    <a:pos x="94" y="129"/>
                  </a:cxn>
                  <a:cxn ang="0">
                    <a:pos x="72" y="144"/>
                  </a:cxn>
                  <a:cxn ang="0">
                    <a:pos x="43" y="171"/>
                  </a:cxn>
                  <a:cxn ang="0">
                    <a:pos x="24" y="202"/>
                  </a:cxn>
                  <a:cxn ang="0">
                    <a:pos x="11" y="239"/>
                  </a:cxn>
                  <a:cxn ang="0">
                    <a:pos x="4" y="267"/>
                  </a:cxn>
                  <a:cxn ang="0">
                    <a:pos x="1" y="299"/>
                  </a:cxn>
                  <a:cxn ang="0">
                    <a:pos x="0" y="320"/>
                  </a:cxn>
                  <a:cxn ang="0">
                    <a:pos x="10" y="345"/>
                  </a:cxn>
                </a:cxnLst>
                <a:rect l="0" t="0" r="r" b="b"/>
                <a:pathLst>
                  <a:path w="1358" h="356">
                    <a:moveTo>
                      <a:pt x="10" y="345"/>
                    </a:moveTo>
                    <a:lnTo>
                      <a:pt x="28" y="351"/>
                    </a:lnTo>
                    <a:lnTo>
                      <a:pt x="1357" y="355"/>
                    </a:lnTo>
                    <a:lnTo>
                      <a:pt x="1357" y="279"/>
                    </a:lnTo>
                    <a:lnTo>
                      <a:pt x="1351" y="248"/>
                    </a:lnTo>
                    <a:lnTo>
                      <a:pt x="1338" y="220"/>
                    </a:lnTo>
                    <a:lnTo>
                      <a:pt x="1324" y="192"/>
                    </a:lnTo>
                    <a:lnTo>
                      <a:pt x="1282" y="147"/>
                    </a:lnTo>
                    <a:lnTo>
                      <a:pt x="1214" y="119"/>
                    </a:lnTo>
                    <a:lnTo>
                      <a:pt x="1141" y="106"/>
                    </a:lnTo>
                    <a:lnTo>
                      <a:pt x="1073" y="96"/>
                    </a:lnTo>
                    <a:lnTo>
                      <a:pt x="996" y="87"/>
                    </a:lnTo>
                    <a:lnTo>
                      <a:pt x="906" y="81"/>
                    </a:lnTo>
                    <a:lnTo>
                      <a:pt x="782" y="69"/>
                    </a:lnTo>
                    <a:lnTo>
                      <a:pt x="817" y="22"/>
                    </a:lnTo>
                    <a:lnTo>
                      <a:pt x="823" y="2"/>
                    </a:lnTo>
                    <a:lnTo>
                      <a:pt x="795" y="28"/>
                    </a:lnTo>
                    <a:lnTo>
                      <a:pt x="779" y="41"/>
                    </a:lnTo>
                    <a:lnTo>
                      <a:pt x="762" y="57"/>
                    </a:lnTo>
                    <a:lnTo>
                      <a:pt x="746" y="62"/>
                    </a:lnTo>
                    <a:lnTo>
                      <a:pt x="714" y="71"/>
                    </a:lnTo>
                    <a:lnTo>
                      <a:pt x="661" y="72"/>
                    </a:lnTo>
                    <a:lnTo>
                      <a:pt x="612" y="70"/>
                    </a:lnTo>
                    <a:lnTo>
                      <a:pt x="587" y="57"/>
                    </a:lnTo>
                    <a:lnTo>
                      <a:pt x="571" y="46"/>
                    </a:lnTo>
                    <a:lnTo>
                      <a:pt x="548" y="28"/>
                    </a:lnTo>
                    <a:lnTo>
                      <a:pt x="519" y="0"/>
                    </a:lnTo>
                    <a:lnTo>
                      <a:pt x="527" y="24"/>
                    </a:lnTo>
                    <a:lnTo>
                      <a:pt x="539" y="64"/>
                    </a:lnTo>
                    <a:lnTo>
                      <a:pt x="525" y="72"/>
                    </a:lnTo>
                    <a:lnTo>
                      <a:pt x="379" y="80"/>
                    </a:lnTo>
                    <a:lnTo>
                      <a:pt x="259" y="96"/>
                    </a:lnTo>
                    <a:lnTo>
                      <a:pt x="190" y="106"/>
                    </a:lnTo>
                    <a:lnTo>
                      <a:pt x="123" y="119"/>
                    </a:lnTo>
                    <a:lnTo>
                      <a:pt x="94" y="129"/>
                    </a:lnTo>
                    <a:lnTo>
                      <a:pt x="72" y="144"/>
                    </a:lnTo>
                    <a:lnTo>
                      <a:pt x="43" y="171"/>
                    </a:lnTo>
                    <a:lnTo>
                      <a:pt x="24" y="202"/>
                    </a:lnTo>
                    <a:lnTo>
                      <a:pt x="11" y="239"/>
                    </a:lnTo>
                    <a:lnTo>
                      <a:pt x="4" y="267"/>
                    </a:lnTo>
                    <a:lnTo>
                      <a:pt x="1" y="299"/>
                    </a:lnTo>
                    <a:lnTo>
                      <a:pt x="0" y="320"/>
                    </a:lnTo>
                    <a:lnTo>
                      <a:pt x="10" y="345"/>
                    </a:lnTo>
                  </a:path>
                </a:pathLst>
              </a:custGeom>
              <a:gradFill rotWithShape="0">
                <a:gsLst>
                  <a:gs pos="0">
                    <a:srgbClr val="FFFFFF"/>
                  </a:gs>
                  <a:gs pos="100000">
                    <a:srgbClr val="1C1C1C"/>
                  </a:gs>
                </a:gsLst>
                <a:lin ang="5400000" scaled="1"/>
              </a:gra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402" name="Freeform 18"/>
              <p:cNvSpPr>
                <a:spLocks/>
              </p:cNvSpPr>
              <p:nvPr/>
            </p:nvSpPr>
            <p:spPr bwMode="auto">
              <a:xfrm>
                <a:off x="2213" y="308"/>
                <a:ext cx="536" cy="184"/>
              </a:xfrm>
              <a:custGeom>
                <a:avLst/>
                <a:gdLst/>
                <a:ahLst/>
                <a:cxnLst>
                  <a:cxn ang="0">
                    <a:pos x="0" y="183"/>
                  </a:cxn>
                  <a:cxn ang="0">
                    <a:pos x="7" y="153"/>
                  </a:cxn>
                  <a:cxn ang="0">
                    <a:pos x="17" y="133"/>
                  </a:cxn>
                  <a:cxn ang="0">
                    <a:pos x="49" y="110"/>
                  </a:cxn>
                  <a:cxn ang="0">
                    <a:pos x="105" y="88"/>
                  </a:cxn>
                  <a:cxn ang="0">
                    <a:pos x="147" y="82"/>
                  </a:cxn>
                  <a:cxn ang="0">
                    <a:pos x="182" y="74"/>
                  </a:cxn>
                  <a:cxn ang="0">
                    <a:pos x="237" y="69"/>
                  </a:cxn>
                  <a:cxn ang="0">
                    <a:pos x="279" y="61"/>
                  </a:cxn>
                  <a:cxn ang="0">
                    <a:pos x="320" y="54"/>
                  </a:cxn>
                  <a:cxn ang="0">
                    <a:pos x="359" y="49"/>
                  </a:cxn>
                  <a:cxn ang="0">
                    <a:pos x="405" y="43"/>
                  </a:cxn>
                  <a:cxn ang="0">
                    <a:pos x="473" y="42"/>
                  </a:cxn>
                  <a:cxn ang="0">
                    <a:pos x="470" y="44"/>
                  </a:cxn>
                  <a:cxn ang="0">
                    <a:pos x="506" y="41"/>
                  </a:cxn>
                  <a:cxn ang="0">
                    <a:pos x="518" y="27"/>
                  </a:cxn>
                  <a:cxn ang="0">
                    <a:pos x="513" y="0"/>
                  </a:cxn>
                  <a:cxn ang="0">
                    <a:pos x="533" y="23"/>
                  </a:cxn>
                  <a:cxn ang="0">
                    <a:pos x="535" y="39"/>
                  </a:cxn>
                  <a:cxn ang="0">
                    <a:pos x="513" y="52"/>
                  </a:cxn>
                  <a:cxn ang="0">
                    <a:pos x="470" y="57"/>
                  </a:cxn>
                  <a:cxn ang="0">
                    <a:pos x="399" y="61"/>
                  </a:cxn>
                  <a:cxn ang="0">
                    <a:pos x="323" y="70"/>
                  </a:cxn>
                  <a:cxn ang="0">
                    <a:pos x="263" y="80"/>
                  </a:cxn>
                  <a:cxn ang="0">
                    <a:pos x="193" y="90"/>
                  </a:cxn>
                  <a:cxn ang="0">
                    <a:pos x="135" y="99"/>
                  </a:cxn>
                  <a:cxn ang="0">
                    <a:pos x="92" y="109"/>
                  </a:cxn>
                  <a:cxn ang="0">
                    <a:pos x="56" y="128"/>
                  </a:cxn>
                  <a:cxn ang="0">
                    <a:pos x="30" y="140"/>
                  </a:cxn>
                  <a:cxn ang="0">
                    <a:pos x="15" y="164"/>
                  </a:cxn>
                  <a:cxn ang="0">
                    <a:pos x="0" y="183"/>
                  </a:cxn>
                </a:cxnLst>
                <a:rect l="0" t="0" r="r" b="b"/>
                <a:pathLst>
                  <a:path w="536" h="184">
                    <a:moveTo>
                      <a:pt x="0" y="183"/>
                    </a:moveTo>
                    <a:lnTo>
                      <a:pt x="7" y="153"/>
                    </a:lnTo>
                    <a:lnTo>
                      <a:pt x="17" y="133"/>
                    </a:lnTo>
                    <a:lnTo>
                      <a:pt x="49" y="110"/>
                    </a:lnTo>
                    <a:lnTo>
                      <a:pt x="105" y="88"/>
                    </a:lnTo>
                    <a:lnTo>
                      <a:pt x="147" y="82"/>
                    </a:lnTo>
                    <a:lnTo>
                      <a:pt x="182" y="74"/>
                    </a:lnTo>
                    <a:lnTo>
                      <a:pt x="237" y="69"/>
                    </a:lnTo>
                    <a:lnTo>
                      <a:pt x="279" y="61"/>
                    </a:lnTo>
                    <a:lnTo>
                      <a:pt x="320" y="54"/>
                    </a:lnTo>
                    <a:lnTo>
                      <a:pt x="359" y="49"/>
                    </a:lnTo>
                    <a:lnTo>
                      <a:pt x="405" y="43"/>
                    </a:lnTo>
                    <a:lnTo>
                      <a:pt x="473" y="42"/>
                    </a:lnTo>
                    <a:lnTo>
                      <a:pt x="470" y="44"/>
                    </a:lnTo>
                    <a:lnTo>
                      <a:pt x="506" y="41"/>
                    </a:lnTo>
                    <a:lnTo>
                      <a:pt x="518" y="27"/>
                    </a:lnTo>
                    <a:lnTo>
                      <a:pt x="513" y="0"/>
                    </a:lnTo>
                    <a:lnTo>
                      <a:pt x="533" y="23"/>
                    </a:lnTo>
                    <a:lnTo>
                      <a:pt x="535" y="39"/>
                    </a:lnTo>
                    <a:lnTo>
                      <a:pt x="513" y="52"/>
                    </a:lnTo>
                    <a:lnTo>
                      <a:pt x="470" y="57"/>
                    </a:lnTo>
                    <a:lnTo>
                      <a:pt x="399" y="61"/>
                    </a:lnTo>
                    <a:lnTo>
                      <a:pt x="323" y="70"/>
                    </a:lnTo>
                    <a:lnTo>
                      <a:pt x="263" y="80"/>
                    </a:lnTo>
                    <a:lnTo>
                      <a:pt x="193" y="90"/>
                    </a:lnTo>
                    <a:lnTo>
                      <a:pt x="135" y="99"/>
                    </a:lnTo>
                    <a:lnTo>
                      <a:pt x="92" y="109"/>
                    </a:lnTo>
                    <a:lnTo>
                      <a:pt x="56" y="128"/>
                    </a:lnTo>
                    <a:lnTo>
                      <a:pt x="30" y="140"/>
                    </a:lnTo>
                    <a:lnTo>
                      <a:pt x="15" y="164"/>
                    </a:lnTo>
                    <a:lnTo>
                      <a:pt x="0" y="183"/>
                    </a:ln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403" name="Freeform 19"/>
              <p:cNvSpPr>
                <a:spLocks/>
              </p:cNvSpPr>
              <p:nvPr/>
            </p:nvSpPr>
            <p:spPr bwMode="auto">
              <a:xfrm>
                <a:off x="2197" y="574"/>
                <a:ext cx="1326" cy="4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7" y="30"/>
                  </a:cxn>
                  <a:cxn ang="0">
                    <a:pos x="114" y="37"/>
                  </a:cxn>
                  <a:cxn ang="0">
                    <a:pos x="381" y="36"/>
                  </a:cxn>
                  <a:cxn ang="0">
                    <a:pos x="438" y="37"/>
                  </a:cxn>
                  <a:cxn ang="0">
                    <a:pos x="480" y="38"/>
                  </a:cxn>
                  <a:cxn ang="0">
                    <a:pos x="578" y="38"/>
                  </a:cxn>
                  <a:cxn ang="0">
                    <a:pos x="686" y="36"/>
                  </a:cxn>
                  <a:cxn ang="0">
                    <a:pos x="724" y="36"/>
                  </a:cxn>
                  <a:cxn ang="0">
                    <a:pos x="819" y="38"/>
                  </a:cxn>
                  <a:cxn ang="0">
                    <a:pos x="859" y="39"/>
                  </a:cxn>
                  <a:cxn ang="0">
                    <a:pos x="888" y="38"/>
                  </a:cxn>
                  <a:cxn ang="0">
                    <a:pos x="962" y="36"/>
                  </a:cxn>
                  <a:cxn ang="0">
                    <a:pos x="1004" y="38"/>
                  </a:cxn>
                  <a:cxn ang="0">
                    <a:pos x="1045" y="37"/>
                  </a:cxn>
                  <a:cxn ang="0">
                    <a:pos x="1072" y="36"/>
                  </a:cxn>
                  <a:cxn ang="0">
                    <a:pos x="1119" y="36"/>
                  </a:cxn>
                  <a:cxn ang="0">
                    <a:pos x="1145" y="37"/>
                  </a:cxn>
                  <a:cxn ang="0">
                    <a:pos x="1171" y="38"/>
                  </a:cxn>
                  <a:cxn ang="0">
                    <a:pos x="1233" y="37"/>
                  </a:cxn>
                  <a:cxn ang="0">
                    <a:pos x="1257" y="37"/>
                  </a:cxn>
                  <a:cxn ang="0">
                    <a:pos x="1325" y="32"/>
                  </a:cxn>
                  <a:cxn ang="0">
                    <a:pos x="1291" y="22"/>
                  </a:cxn>
                  <a:cxn ang="0">
                    <a:pos x="1271" y="22"/>
                  </a:cxn>
                  <a:cxn ang="0">
                    <a:pos x="1249" y="23"/>
                  </a:cxn>
                  <a:cxn ang="0">
                    <a:pos x="1081" y="15"/>
                  </a:cxn>
                  <a:cxn ang="0">
                    <a:pos x="1015" y="17"/>
                  </a:cxn>
                  <a:cxn ang="0">
                    <a:pos x="943" y="21"/>
                  </a:cxn>
                  <a:cxn ang="0">
                    <a:pos x="874" y="20"/>
                  </a:cxn>
                  <a:cxn ang="0">
                    <a:pos x="819" y="18"/>
                  </a:cxn>
                  <a:cxn ang="0">
                    <a:pos x="732" y="19"/>
                  </a:cxn>
                  <a:cxn ang="0">
                    <a:pos x="683" y="20"/>
                  </a:cxn>
                  <a:cxn ang="0">
                    <a:pos x="655" y="21"/>
                  </a:cxn>
                  <a:cxn ang="0">
                    <a:pos x="605" y="22"/>
                  </a:cxn>
                  <a:cxn ang="0">
                    <a:pos x="553" y="20"/>
                  </a:cxn>
                  <a:cxn ang="0">
                    <a:pos x="524" y="19"/>
                  </a:cxn>
                  <a:cxn ang="0">
                    <a:pos x="462" y="17"/>
                  </a:cxn>
                  <a:cxn ang="0">
                    <a:pos x="436" y="18"/>
                  </a:cxn>
                  <a:cxn ang="0">
                    <a:pos x="378" y="21"/>
                  </a:cxn>
                  <a:cxn ang="0">
                    <a:pos x="340" y="23"/>
                  </a:cxn>
                  <a:cxn ang="0">
                    <a:pos x="302" y="24"/>
                  </a:cxn>
                  <a:cxn ang="0">
                    <a:pos x="258" y="22"/>
                  </a:cxn>
                  <a:cxn ang="0">
                    <a:pos x="205" y="20"/>
                  </a:cxn>
                  <a:cxn ang="0">
                    <a:pos x="147" y="23"/>
                  </a:cxn>
                  <a:cxn ang="0">
                    <a:pos x="133" y="23"/>
                  </a:cxn>
                  <a:cxn ang="0">
                    <a:pos x="82" y="20"/>
                  </a:cxn>
                  <a:cxn ang="0">
                    <a:pos x="53" y="19"/>
                  </a:cxn>
                  <a:cxn ang="0">
                    <a:pos x="38" y="20"/>
                  </a:cxn>
                </a:cxnLst>
                <a:rect l="0" t="0" r="r" b="b"/>
                <a:pathLst>
                  <a:path w="1326" h="40">
                    <a:moveTo>
                      <a:pt x="6" y="0"/>
                    </a:moveTo>
                    <a:lnTo>
                      <a:pt x="0" y="10"/>
                    </a:lnTo>
                    <a:lnTo>
                      <a:pt x="6" y="25"/>
                    </a:lnTo>
                    <a:lnTo>
                      <a:pt x="17" y="30"/>
                    </a:lnTo>
                    <a:lnTo>
                      <a:pt x="36" y="36"/>
                    </a:lnTo>
                    <a:lnTo>
                      <a:pt x="114" y="37"/>
                    </a:lnTo>
                    <a:lnTo>
                      <a:pt x="275" y="38"/>
                    </a:lnTo>
                    <a:lnTo>
                      <a:pt x="381" y="36"/>
                    </a:lnTo>
                    <a:lnTo>
                      <a:pt x="415" y="37"/>
                    </a:lnTo>
                    <a:lnTo>
                      <a:pt x="438" y="37"/>
                    </a:lnTo>
                    <a:lnTo>
                      <a:pt x="474" y="38"/>
                    </a:lnTo>
                    <a:lnTo>
                      <a:pt x="480" y="38"/>
                    </a:lnTo>
                    <a:lnTo>
                      <a:pt x="545" y="38"/>
                    </a:lnTo>
                    <a:lnTo>
                      <a:pt x="578" y="38"/>
                    </a:lnTo>
                    <a:lnTo>
                      <a:pt x="598" y="37"/>
                    </a:lnTo>
                    <a:lnTo>
                      <a:pt x="686" y="36"/>
                    </a:lnTo>
                    <a:lnTo>
                      <a:pt x="691" y="36"/>
                    </a:lnTo>
                    <a:lnTo>
                      <a:pt x="724" y="36"/>
                    </a:lnTo>
                    <a:lnTo>
                      <a:pt x="777" y="38"/>
                    </a:lnTo>
                    <a:lnTo>
                      <a:pt x="819" y="38"/>
                    </a:lnTo>
                    <a:lnTo>
                      <a:pt x="825" y="38"/>
                    </a:lnTo>
                    <a:lnTo>
                      <a:pt x="859" y="39"/>
                    </a:lnTo>
                    <a:lnTo>
                      <a:pt x="882" y="37"/>
                    </a:lnTo>
                    <a:lnTo>
                      <a:pt x="888" y="38"/>
                    </a:lnTo>
                    <a:lnTo>
                      <a:pt x="957" y="37"/>
                    </a:lnTo>
                    <a:lnTo>
                      <a:pt x="962" y="36"/>
                    </a:lnTo>
                    <a:lnTo>
                      <a:pt x="980" y="37"/>
                    </a:lnTo>
                    <a:lnTo>
                      <a:pt x="1004" y="38"/>
                    </a:lnTo>
                    <a:lnTo>
                      <a:pt x="1011" y="38"/>
                    </a:lnTo>
                    <a:lnTo>
                      <a:pt x="1045" y="37"/>
                    </a:lnTo>
                    <a:lnTo>
                      <a:pt x="1066" y="36"/>
                    </a:lnTo>
                    <a:lnTo>
                      <a:pt x="1072" y="36"/>
                    </a:lnTo>
                    <a:lnTo>
                      <a:pt x="1091" y="36"/>
                    </a:lnTo>
                    <a:lnTo>
                      <a:pt x="1119" y="36"/>
                    </a:lnTo>
                    <a:lnTo>
                      <a:pt x="1126" y="36"/>
                    </a:lnTo>
                    <a:lnTo>
                      <a:pt x="1145" y="37"/>
                    </a:lnTo>
                    <a:lnTo>
                      <a:pt x="1165" y="38"/>
                    </a:lnTo>
                    <a:lnTo>
                      <a:pt x="1171" y="38"/>
                    </a:lnTo>
                    <a:lnTo>
                      <a:pt x="1214" y="36"/>
                    </a:lnTo>
                    <a:lnTo>
                      <a:pt x="1233" y="37"/>
                    </a:lnTo>
                    <a:lnTo>
                      <a:pt x="1252" y="38"/>
                    </a:lnTo>
                    <a:lnTo>
                      <a:pt x="1257" y="37"/>
                    </a:lnTo>
                    <a:lnTo>
                      <a:pt x="1309" y="37"/>
                    </a:lnTo>
                    <a:lnTo>
                      <a:pt x="1325" y="32"/>
                    </a:lnTo>
                    <a:lnTo>
                      <a:pt x="1298" y="22"/>
                    </a:lnTo>
                    <a:lnTo>
                      <a:pt x="1291" y="22"/>
                    </a:lnTo>
                    <a:lnTo>
                      <a:pt x="1267" y="20"/>
                    </a:lnTo>
                    <a:lnTo>
                      <a:pt x="1271" y="22"/>
                    </a:lnTo>
                    <a:lnTo>
                      <a:pt x="1256" y="24"/>
                    </a:lnTo>
                    <a:lnTo>
                      <a:pt x="1249" y="23"/>
                    </a:lnTo>
                    <a:lnTo>
                      <a:pt x="1087" y="15"/>
                    </a:lnTo>
                    <a:lnTo>
                      <a:pt x="1081" y="15"/>
                    </a:lnTo>
                    <a:lnTo>
                      <a:pt x="1038" y="15"/>
                    </a:lnTo>
                    <a:lnTo>
                      <a:pt x="1015" y="17"/>
                    </a:lnTo>
                    <a:lnTo>
                      <a:pt x="978" y="19"/>
                    </a:lnTo>
                    <a:lnTo>
                      <a:pt x="943" y="21"/>
                    </a:lnTo>
                    <a:lnTo>
                      <a:pt x="904" y="21"/>
                    </a:lnTo>
                    <a:lnTo>
                      <a:pt x="874" y="20"/>
                    </a:lnTo>
                    <a:lnTo>
                      <a:pt x="869" y="20"/>
                    </a:lnTo>
                    <a:lnTo>
                      <a:pt x="819" y="18"/>
                    </a:lnTo>
                    <a:lnTo>
                      <a:pt x="752" y="18"/>
                    </a:lnTo>
                    <a:lnTo>
                      <a:pt x="732" y="19"/>
                    </a:lnTo>
                    <a:lnTo>
                      <a:pt x="709" y="20"/>
                    </a:lnTo>
                    <a:lnTo>
                      <a:pt x="683" y="20"/>
                    </a:lnTo>
                    <a:lnTo>
                      <a:pt x="678" y="20"/>
                    </a:lnTo>
                    <a:lnTo>
                      <a:pt x="655" y="21"/>
                    </a:lnTo>
                    <a:lnTo>
                      <a:pt x="610" y="22"/>
                    </a:lnTo>
                    <a:lnTo>
                      <a:pt x="605" y="22"/>
                    </a:lnTo>
                    <a:lnTo>
                      <a:pt x="584" y="22"/>
                    </a:lnTo>
                    <a:lnTo>
                      <a:pt x="553" y="20"/>
                    </a:lnTo>
                    <a:lnTo>
                      <a:pt x="530" y="19"/>
                    </a:lnTo>
                    <a:lnTo>
                      <a:pt x="524" y="19"/>
                    </a:lnTo>
                    <a:lnTo>
                      <a:pt x="496" y="17"/>
                    </a:lnTo>
                    <a:lnTo>
                      <a:pt x="462" y="17"/>
                    </a:lnTo>
                    <a:lnTo>
                      <a:pt x="457" y="17"/>
                    </a:lnTo>
                    <a:lnTo>
                      <a:pt x="436" y="18"/>
                    </a:lnTo>
                    <a:lnTo>
                      <a:pt x="404" y="20"/>
                    </a:lnTo>
                    <a:lnTo>
                      <a:pt x="378" y="21"/>
                    </a:lnTo>
                    <a:lnTo>
                      <a:pt x="373" y="21"/>
                    </a:lnTo>
                    <a:lnTo>
                      <a:pt x="340" y="23"/>
                    </a:lnTo>
                    <a:lnTo>
                      <a:pt x="335" y="23"/>
                    </a:lnTo>
                    <a:lnTo>
                      <a:pt x="302" y="24"/>
                    </a:lnTo>
                    <a:lnTo>
                      <a:pt x="283" y="24"/>
                    </a:lnTo>
                    <a:lnTo>
                      <a:pt x="258" y="22"/>
                    </a:lnTo>
                    <a:lnTo>
                      <a:pt x="239" y="20"/>
                    </a:lnTo>
                    <a:lnTo>
                      <a:pt x="205" y="20"/>
                    </a:lnTo>
                    <a:lnTo>
                      <a:pt x="179" y="21"/>
                    </a:lnTo>
                    <a:lnTo>
                      <a:pt x="147" y="23"/>
                    </a:lnTo>
                    <a:lnTo>
                      <a:pt x="141" y="23"/>
                    </a:lnTo>
                    <a:lnTo>
                      <a:pt x="133" y="23"/>
                    </a:lnTo>
                    <a:lnTo>
                      <a:pt x="99" y="21"/>
                    </a:lnTo>
                    <a:lnTo>
                      <a:pt x="82" y="20"/>
                    </a:lnTo>
                    <a:lnTo>
                      <a:pt x="59" y="19"/>
                    </a:lnTo>
                    <a:lnTo>
                      <a:pt x="53" y="19"/>
                    </a:lnTo>
                    <a:lnTo>
                      <a:pt x="48" y="19"/>
                    </a:lnTo>
                    <a:lnTo>
                      <a:pt x="38" y="20"/>
                    </a:lnTo>
                    <a:lnTo>
                      <a:pt x="6" y="0"/>
                    </a:lnTo>
                  </a:path>
                </a:pathLst>
              </a:custGeom>
              <a:solidFill>
                <a:srgbClr val="FFFF99"/>
              </a:soli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404" name="Freeform 20"/>
              <p:cNvSpPr>
                <a:spLocks/>
              </p:cNvSpPr>
              <p:nvPr/>
            </p:nvSpPr>
            <p:spPr bwMode="auto">
              <a:xfrm>
                <a:off x="2212" y="307"/>
                <a:ext cx="1300" cy="224"/>
              </a:xfrm>
              <a:custGeom>
                <a:avLst/>
                <a:gdLst/>
                <a:ahLst/>
                <a:cxnLst>
                  <a:cxn ang="0">
                    <a:pos x="73" y="142"/>
                  </a:cxn>
                  <a:cxn ang="0">
                    <a:pos x="40" y="164"/>
                  </a:cxn>
                  <a:cxn ang="0">
                    <a:pos x="5" y="178"/>
                  </a:cxn>
                  <a:cxn ang="0">
                    <a:pos x="11" y="203"/>
                  </a:cxn>
                  <a:cxn ang="0">
                    <a:pos x="54" y="212"/>
                  </a:cxn>
                  <a:cxn ang="0">
                    <a:pos x="172" y="215"/>
                  </a:cxn>
                  <a:cxn ang="0">
                    <a:pos x="420" y="210"/>
                  </a:cxn>
                  <a:cxn ang="0">
                    <a:pos x="473" y="213"/>
                  </a:cxn>
                  <a:cxn ang="0">
                    <a:pos x="512" y="218"/>
                  </a:cxn>
                  <a:cxn ang="0">
                    <a:pos x="603" y="218"/>
                  </a:cxn>
                  <a:cxn ang="0">
                    <a:pos x="703" y="210"/>
                  </a:cxn>
                  <a:cxn ang="0">
                    <a:pos x="738" y="210"/>
                  </a:cxn>
                  <a:cxn ang="0">
                    <a:pos x="827" y="219"/>
                  </a:cxn>
                  <a:cxn ang="0">
                    <a:pos x="864" y="223"/>
                  </a:cxn>
                  <a:cxn ang="0">
                    <a:pos x="891" y="218"/>
                  </a:cxn>
                  <a:cxn ang="0">
                    <a:pos x="960" y="210"/>
                  </a:cxn>
                  <a:cxn ang="0">
                    <a:pos x="999" y="218"/>
                  </a:cxn>
                  <a:cxn ang="0">
                    <a:pos x="1037" y="213"/>
                  </a:cxn>
                  <a:cxn ang="0">
                    <a:pos x="1062" y="210"/>
                  </a:cxn>
                  <a:cxn ang="0">
                    <a:pos x="1105" y="210"/>
                  </a:cxn>
                  <a:cxn ang="0">
                    <a:pos x="1129" y="215"/>
                  </a:cxn>
                  <a:cxn ang="0">
                    <a:pos x="1154" y="219"/>
                  </a:cxn>
                  <a:cxn ang="0">
                    <a:pos x="1211" y="213"/>
                  </a:cxn>
                  <a:cxn ang="0">
                    <a:pos x="1233" y="215"/>
                  </a:cxn>
                  <a:cxn ang="0">
                    <a:pos x="1299" y="212"/>
                  </a:cxn>
                  <a:cxn ang="0">
                    <a:pos x="1283" y="169"/>
                  </a:cxn>
                  <a:cxn ang="0">
                    <a:pos x="1246" y="140"/>
                  </a:cxn>
                  <a:cxn ang="0">
                    <a:pos x="1226" y="145"/>
                  </a:cxn>
                  <a:cxn ang="0">
                    <a:pos x="1119" y="117"/>
                  </a:cxn>
                  <a:cxn ang="0">
                    <a:pos x="1070" y="103"/>
                  </a:cxn>
                  <a:cxn ang="0">
                    <a:pos x="1008" y="113"/>
                  </a:cxn>
                  <a:cxn ang="0">
                    <a:pos x="942" y="132"/>
                  </a:cxn>
                  <a:cxn ang="0">
                    <a:pos x="878" y="126"/>
                  </a:cxn>
                  <a:cxn ang="0">
                    <a:pos x="827" y="117"/>
                  </a:cxn>
                  <a:cxn ang="0">
                    <a:pos x="761" y="99"/>
                  </a:cxn>
                  <a:cxn ang="0">
                    <a:pos x="721" y="80"/>
                  </a:cxn>
                  <a:cxn ang="0">
                    <a:pos x="695" y="38"/>
                  </a:cxn>
                  <a:cxn ang="0">
                    <a:pos x="687" y="25"/>
                  </a:cxn>
                  <a:cxn ang="0">
                    <a:pos x="614" y="25"/>
                  </a:cxn>
                  <a:cxn ang="0">
                    <a:pos x="537" y="0"/>
                  </a:cxn>
                  <a:cxn ang="0">
                    <a:pos x="575" y="51"/>
                  </a:cxn>
                  <a:cxn ang="0">
                    <a:pos x="560" y="87"/>
                  </a:cxn>
                  <a:cxn ang="0">
                    <a:pos x="503" y="96"/>
                  </a:cxn>
                  <a:cxn ang="0">
                    <a:pos x="451" y="106"/>
                  </a:cxn>
                  <a:cxn ang="0">
                    <a:pos x="389" y="129"/>
                  </a:cxn>
                  <a:cxn ang="0">
                    <a:pos x="331" y="122"/>
                  </a:cxn>
                  <a:cxn ang="0">
                    <a:pos x="288" y="128"/>
                  </a:cxn>
                  <a:cxn ang="0">
                    <a:pos x="233" y="131"/>
                  </a:cxn>
                  <a:cxn ang="0">
                    <a:pos x="197" y="142"/>
                  </a:cxn>
                  <a:cxn ang="0">
                    <a:pos x="158" y="132"/>
                  </a:cxn>
                  <a:cxn ang="0">
                    <a:pos x="118" y="134"/>
                  </a:cxn>
                </a:cxnLst>
                <a:rect l="0" t="0" r="r" b="b"/>
                <a:pathLst>
                  <a:path w="1300" h="224">
                    <a:moveTo>
                      <a:pt x="97" y="143"/>
                    </a:moveTo>
                    <a:lnTo>
                      <a:pt x="73" y="142"/>
                    </a:lnTo>
                    <a:lnTo>
                      <a:pt x="54" y="157"/>
                    </a:lnTo>
                    <a:lnTo>
                      <a:pt x="40" y="164"/>
                    </a:lnTo>
                    <a:lnTo>
                      <a:pt x="18" y="174"/>
                    </a:lnTo>
                    <a:lnTo>
                      <a:pt x="5" y="178"/>
                    </a:lnTo>
                    <a:lnTo>
                      <a:pt x="0" y="190"/>
                    </a:lnTo>
                    <a:lnTo>
                      <a:pt x="11" y="203"/>
                    </a:lnTo>
                    <a:lnTo>
                      <a:pt x="26" y="218"/>
                    </a:lnTo>
                    <a:lnTo>
                      <a:pt x="54" y="212"/>
                    </a:lnTo>
                    <a:lnTo>
                      <a:pt x="100" y="210"/>
                    </a:lnTo>
                    <a:lnTo>
                      <a:pt x="172" y="215"/>
                    </a:lnTo>
                    <a:lnTo>
                      <a:pt x="322" y="218"/>
                    </a:lnTo>
                    <a:lnTo>
                      <a:pt x="420" y="210"/>
                    </a:lnTo>
                    <a:lnTo>
                      <a:pt x="452" y="215"/>
                    </a:lnTo>
                    <a:lnTo>
                      <a:pt x="473" y="213"/>
                    </a:lnTo>
                    <a:lnTo>
                      <a:pt x="506" y="218"/>
                    </a:lnTo>
                    <a:lnTo>
                      <a:pt x="512" y="218"/>
                    </a:lnTo>
                    <a:lnTo>
                      <a:pt x="573" y="219"/>
                    </a:lnTo>
                    <a:lnTo>
                      <a:pt x="603" y="218"/>
                    </a:lnTo>
                    <a:lnTo>
                      <a:pt x="621" y="213"/>
                    </a:lnTo>
                    <a:lnTo>
                      <a:pt x="703" y="210"/>
                    </a:lnTo>
                    <a:lnTo>
                      <a:pt x="708" y="210"/>
                    </a:lnTo>
                    <a:lnTo>
                      <a:pt x="738" y="210"/>
                    </a:lnTo>
                    <a:lnTo>
                      <a:pt x="788" y="218"/>
                    </a:lnTo>
                    <a:lnTo>
                      <a:pt x="827" y="219"/>
                    </a:lnTo>
                    <a:lnTo>
                      <a:pt x="832" y="219"/>
                    </a:lnTo>
                    <a:lnTo>
                      <a:pt x="864" y="223"/>
                    </a:lnTo>
                    <a:lnTo>
                      <a:pt x="885" y="215"/>
                    </a:lnTo>
                    <a:lnTo>
                      <a:pt x="891" y="218"/>
                    </a:lnTo>
                    <a:lnTo>
                      <a:pt x="955" y="213"/>
                    </a:lnTo>
                    <a:lnTo>
                      <a:pt x="960" y="210"/>
                    </a:lnTo>
                    <a:lnTo>
                      <a:pt x="976" y="215"/>
                    </a:lnTo>
                    <a:lnTo>
                      <a:pt x="999" y="218"/>
                    </a:lnTo>
                    <a:lnTo>
                      <a:pt x="1005" y="218"/>
                    </a:lnTo>
                    <a:lnTo>
                      <a:pt x="1037" y="213"/>
                    </a:lnTo>
                    <a:lnTo>
                      <a:pt x="1056" y="210"/>
                    </a:lnTo>
                    <a:lnTo>
                      <a:pt x="1062" y="210"/>
                    </a:lnTo>
                    <a:lnTo>
                      <a:pt x="1079" y="210"/>
                    </a:lnTo>
                    <a:lnTo>
                      <a:pt x="1105" y="210"/>
                    </a:lnTo>
                    <a:lnTo>
                      <a:pt x="1111" y="209"/>
                    </a:lnTo>
                    <a:lnTo>
                      <a:pt x="1129" y="215"/>
                    </a:lnTo>
                    <a:lnTo>
                      <a:pt x="1148" y="219"/>
                    </a:lnTo>
                    <a:lnTo>
                      <a:pt x="1154" y="219"/>
                    </a:lnTo>
                    <a:lnTo>
                      <a:pt x="1193" y="210"/>
                    </a:lnTo>
                    <a:lnTo>
                      <a:pt x="1211" y="213"/>
                    </a:lnTo>
                    <a:lnTo>
                      <a:pt x="1229" y="218"/>
                    </a:lnTo>
                    <a:lnTo>
                      <a:pt x="1233" y="215"/>
                    </a:lnTo>
                    <a:lnTo>
                      <a:pt x="1282" y="213"/>
                    </a:lnTo>
                    <a:lnTo>
                      <a:pt x="1299" y="212"/>
                    </a:lnTo>
                    <a:lnTo>
                      <a:pt x="1296" y="187"/>
                    </a:lnTo>
                    <a:lnTo>
                      <a:pt x="1283" y="169"/>
                    </a:lnTo>
                    <a:lnTo>
                      <a:pt x="1268" y="155"/>
                    </a:lnTo>
                    <a:lnTo>
                      <a:pt x="1246" y="140"/>
                    </a:lnTo>
                    <a:lnTo>
                      <a:pt x="1232" y="146"/>
                    </a:lnTo>
                    <a:lnTo>
                      <a:pt x="1226" y="145"/>
                    </a:lnTo>
                    <a:lnTo>
                      <a:pt x="1158" y="132"/>
                    </a:lnTo>
                    <a:lnTo>
                      <a:pt x="1119" y="117"/>
                    </a:lnTo>
                    <a:lnTo>
                      <a:pt x="1076" y="103"/>
                    </a:lnTo>
                    <a:lnTo>
                      <a:pt x="1070" y="103"/>
                    </a:lnTo>
                    <a:lnTo>
                      <a:pt x="1030" y="103"/>
                    </a:lnTo>
                    <a:lnTo>
                      <a:pt x="1008" y="113"/>
                    </a:lnTo>
                    <a:lnTo>
                      <a:pt x="974" y="122"/>
                    </a:lnTo>
                    <a:lnTo>
                      <a:pt x="942" y="132"/>
                    </a:lnTo>
                    <a:lnTo>
                      <a:pt x="905" y="131"/>
                    </a:lnTo>
                    <a:lnTo>
                      <a:pt x="878" y="126"/>
                    </a:lnTo>
                    <a:lnTo>
                      <a:pt x="873" y="126"/>
                    </a:lnTo>
                    <a:lnTo>
                      <a:pt x="827" y="117"/>
                    </a:lnTo>
                    <a:lnTo>
                      <a:pt x="787" y="103"/>
                    </a:lnTo>
                    <a:lnTo>
                      <a:pt x="761" y="99"/>
                    </a:lnTo>
                    <a:lnTo>
                      <a:pt x="743" y="85"/>
                    </a:lnTo>
                    <a:lnTo>
                      <a:pt x="721" y="80"/>
                    </a:lnTo>
                    <a:lnTo>
                      <a:pt x="702" y="67"/>
                    </a:lnTo>
                    <a:lnTo>
                      <a:pt x="695" y="38"/>
                    </a:lnTo>
                    <a:lnTo>
                      <a:pt x="718" y="16"/>
                    </a:lnTo>
                    <a:lnTo>
                      <a:pt x="687" y="25"/>
                    </a:lnTo>
                    <a:lnTo>
                      <a:pt x="645" y="24"/>
                    </a:lnTo>
                    <a:lnTo>
                      <a:pt x="614" y="25"/>
                    </a:lnTo>
                    <a:lnTo>
                      <a:pt x="575" y="16"/>
                    </a:lnTo>
                    <a:lnTo>
                      <a:pt x="537" y="0"/>
                    </a:lnTo>
                    <a:lnTo>
                      <a:pt x="566" y="29"/>
                    </a:lnTo>
                    <a:lnTo>
                      <a:pt x="575" y="51"/>
                    </a:lnTo>
                    <a:lnTo>
                      <a:pt x="573" y="68"/>
                    </a:lnTo>
                    <a:lnTo>
                      <a:pt x="560" y="87"/>
                    </a:lnTo>
                    <a:lnTo>
                      <a:pt x="531" y="97"/>
                    </a:lnTo>
                    <a:lnTo>
                      <a:pt x="503" y="96"/>
                    </a:lnTo>
                    <a:lnTo>
                      <a:pt x="477" y="100"/>
                    </a:lnTo>
                    <a:lnTo>
                      <a:pt x="451" y="106"/>
                    </a:lnTo>
                    <a:lnTo>
                      <a:pt x="413" y="122"/>
                    </a:lnTo>
                    <a:lnTo>
                      <a:pt x="389" y="129"/>
                    </a:lnTo>
                    <a:lnTo>
                      <a:pt x="361" y="119"/>
                    </a:lnTo>
                    <a:lnTo>
                      <a:pt x="331" y="122"/>
                    </a:lnTo>
                    <a:lnTo>
                      <a:pt x="306" y="135"/>
                    </a:lnTo>
                    <a:lnTo>
                      <a:pt x="288" y="128"/>
                    </a:lnTo>
                    <a:lnTo>
                      <a:pt x="261" y="134"/>
                    </a:lnTo>
                    <a:lnTo>
                      <a:pt x="233" y="131"/>
                    </a:lnTo>
                    <a:lnTo>
                      <a:pt x="203" y="142"/>
                    </a:lnTo>
                    <a:lnTo>
                      <a:pt x="197" y="142"/>
                    </a:lnTo>
                    <a:lnTo>
                      <a:pt x="187" y="140"/>
                    </a:lnTo>
                    <a:lnTo>
                      <a:pt x="158" y="132"/>
                    </a:lnTo>
                    <a:lnTo>
                      <a:pt x="143" y="126"/>
                    </a:lnTo>
                    <a:lnTo>
                      <a:pt x="118" y="134"/>
                    </a:lnTo>
                    <a:lnTo>
                      <a:pt x="97" y="143"/>
                    </a:lnTo>
                  </a:path>
                </a:pathLst>
              </a:custGeom>
              <a:gradFill rotWithShape="0">
                <a:gsLst>
                  <a:gs pos="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405" name="Freeform 21"/>
              <p:cNvSpPr>
                <a:spLocks/>
              </p:cNvSpPr>
              <p:nvPr/>
            </p:nvSpPr>
            <p:spPr bwMode="auto">
              <a:xfrm>
                <a:off x="2931" y="310"/>
                <a:ext cx="559" cy="184"/>
              </a:xfrm>
              <a:custGeom>
                <a:avLst/>
                <a:gdLst/>
                <a:ahLst/>
                <a:cxnLst>
                  <a:cxn ang="0">
                    <a:pos x="558" y="183"/>
                  </a:cxn>
                  <a:cxn ang="0">
                    <a:pos x="550" y="153"/>
                  </a:cxn>
                  <a:cxn ang="0">
                    <a:pos x="539" y="133"/>
                  </a:cxn>
                  <a:cxn ang="0">
                    <a:pos x="505" y="111"/>
                  </a:cxn>
                  <a:cxn ang="0">
                    <a:pos x="447" y="88"/>
                  </a:cxn>
                  <a:cxn ang="0">
                    <a:pos x="404" y="81"/>
                  </a:cxn>
                  <a:cxn ang="0">
                    <a:pos x="367" y="74"/>
                  </a:cxn>
                  <a:cxn ang="0">
                    <a:pos x="310" y="69"/>
                  </a:cxn>
                  <a:cxn ang="0">
                    <a:pos x="265" y="60"/>
                  </a:cxn>
                  <a:cxn ang="0">
                    <a:pos x="224" y="54"/>
                  </a:cxn>
                  <a:cxn ang="0">
                    <a:pos x="182" y="49"/>
                  </a:cxn>
                  <a:cxn ang="0">
                    <a:pos x="134" y="43"/>
                  </a:cxn>
                  <a:cxn ang="0">
                    <a:pos x="64" y="42"/>
                  </a:cxn>
                  <a:cxn ang="0">
                    <a:pos x="66" y="44"/>
                  </a:cxn>
                  <a:cxn ang="0">
                    <a:pos x="29" y="41"/>
                  </a:cxn>
                  <a:cxn ang="0">
                    <a:pos x="17" y="27"/>
                  </a:cxn>
                  <a:cxn ang="0">
                    <a:pos x="21" y="0"/>
                  </a:cxn>
                  <a:cxn ang="0">
                    <a:pos x="1" y="24"/>
                  </a:cxn>
                  <a:cxn ang="0">
                    <a:pos x="0" y="40"/>
                  </a:cxn>
                  <a:cxn ang="0">
                    <a:pos x="21" y="52"/>
                  </a:cxn>
                  <a:cxn ang="0">
                    <a:pos x="66" y="57"/>
                  </a:cxn>
                  <a:cxn ang="0">
                    <a:pos x="140" y="60"/>
                  </a:cxn>
                  <a:cxn ang="0">
                    <a:pos x="220" y="70"/>
                  </a:cxn>
                  <a:cxn ang="0">
                    <a:pos x="283" y="80"/>
                  </a:cxn>
                  <a:cxn ang="0">
                    <a:pos x="356" y="90"/>
                  </a:cxn>
                  <a:cxn ang="0">
                    <a:pos x="417" y="100"/>
                  </a:cxn>
                  <a:cxn ang="0">
                    <a:pos x="461" y="109"/>
                  </a:cxn>
                  <a:cxn ang="0">
                    <a:pos x="498" y="128"/>
                  </a:cxn>
                  <a:cxn ang="0">
                    <a:pos x="525" y="140"/>
                  </a:cxn>
                  <a:cxn ang="0">
                    <a:pos x="541" y="164"/>
                  </a:cxn>
                  <a:cxn ang="0">
                    <a:pos x="558" y="183"/>
                  </a:cxn>
                </a:cxnLst>
                <a:rect l="0" t="0" r="r" b="b"/>
                <a:pathLst>
                  <a:path w="559" h="184">
                    <a:moveTo>
                      <a:pt x="558" y="183"/>
                    </a:moveTo>
                    <a:lnTo>
                      <a:pt x="550" y="153"/>
                    </a:lnTo>
                    <a:lnTo>
                      <a:pt x="539" y="133"/>
                    </a:lnTo>
                    <a:lnTo>
                      <a:pt x="505" y="111"/>
                    </a:lnTo>
                    <a:lnTo>
                      <a:pt x="447" y="88"/>
                    </a:lnTo>
                    <a:lnTo>
                      <a:pt x="404" y="81"/>
                    </a:lnTo>
                    <a:lnTo>
                      <a:pt x="367" y="74"/>
                    </a:lnTo>
                    <a:lnTo>
                      <a:pt x="310" y="69"/>
                    </a:lnTo>
                    <a:lnTo>
                      <a:pt x="265" y="60"/>
                    </a:lnTo>
                    <a:lnTo>
                      <a:pt x="224" y="54"/>
                    </a:lnTo>
                    <a:lnTo>
                      <a:pt x="182" y="49"/>
                    </a:lnTo>
                    <a:lnTo>
                      <a:pt x="134" y="43"/>
                    </a:lnTo>
                    <a:lnTo>
                      <a:pt x="64" y="42"/>
                    </a:lnTo>
                    <a:lnTo>
                      <a:pt x="66" y="44"/>
                    </a:lnTo>
                    <a:lnTo>
                      <a:pt x="29" y="41"/>
                    </a:lnTo>
                    <a:lnTo>
                      <a:pt x="17" y="27"/>
                    </a:lnTo>
                    <a:lnTo>
                      <a:pt x="21" y="0"/>
                    </a:lnTo>
                    <a:lnTo>
                      <a:pt x="1" y="24"/>
                    </a:lnTo>
                    <a:lnTo>
                      <a:pt x="0" y="40"/>
                    </a:lnTo>
                    <a:lnTo>
                      <a:pt x="21" y="52"/>
                    </a:lnTo>
                    <a:lnTo>
                      <a:pt x="66" y="57"/>
                    </a:lnTo>
                    <a:lnTo>
                      <a:pt x="140" y="60"/>
                    </a:lnTo>
                    <a:lnTo>
                      <a:pt x="220" y="70"/>
                    </a:lnTo>
                    <a:lnTo>
                      <a:pt x="283" y="80"/>
                    </a:lnTo>
                    <a:lnTo>
                      <a:pt x="356" y="90"/>
                    </a:lnTo>
                    <a:lnTo>
                      <a:pt x="417" y="100"/>
                    </a:lnTo>
                    <a:lnTo>
                      <a:pt x="461" y="109"/>
                    </a:lnTo>
                    <a:lnTo>
                      <a:pt x="498" y="128"/>
                    </a:lnTo>
                    <a:lnTo>
                      <a:pt x="525" y="140"/>
                    </a:lnTo>
                    <a:lnTo>
                      <a:pt x="541" y="164"/>
                    </a:lnTo>
                    <a:lnTo>
                      <a:pt x="558" y="183"/>
                    </a:ln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027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73075" y="1216025"/>
            <a:ext cx="8077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2441575"/>
            <a:ext cx="8064500" cy="350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6408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8000" y="6067425"/>
            <a:ext cx="23876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409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48000" y="6067425"/>
            <a:ext cx="32258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410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13500" y="6067425"/>
            <a:ext cx="213360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411" name="Freeform 27"/>
          <p:cNvSpPr>
            <a:spLocks/>
          </p:cNvSpPr>
          <p:nvPr/>
        </p:nvSpPr>
        <p:spPr bwMode="auto">
          <a:xfrm>
            <a:off x="3654425" y="2257425"/>
            <a:ext cx="2047875" cy="90488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0" y="19"/>
              </a:cxn>
              <a:cxn ang="0">
                <a:pos x="2" y="40"/>
              </a:cxn>
              <a:cxn ang="0">
                <a:pos x="28" y="50"/>
              </a:cxn>
              <a:cxn ang="0">
                <a:pos x="148" y="53"/>
              </a:cxn>
              <a:cxn ang="0">
                <a:pos x="297" y="53"/>
              </a:cxn>
              <a:cxn ang="0">
                <a:pos x="468" y="53"/>
              </a:cxn>
              <a:cxn ang="0">
                <a:pos x="667" y="53"/>
              </a:cxn>
              <a:cxn ang="0">
                <a:pos x="830" y="53"/>
              </a:cxn>
              <a:cxn ang="0">
                <a:pos x="993" y="55"/>
              </a:cxn>
              <a:cxn ang="0">
                <a:pos x="1139" y="53"/>
              </a:cxn>
              <a:cxn ang="0">
                <a:pos x="1226" y="56"/>
              </a:cxn>
              <a:cxn ang="0">
                <a:pos x="1279" y="47"/>
              </a:cxn>
              <a:cxn ang="0">
                <a:pos x="1289" y="25"/>
              </a:cxn>
              <a:cxn ang="0">
                <a:pos x="1275" y="14"/>
              </a:cxn>
              <a:cxn ang="0">
                <a:pos x="1274" y="27"/>
              </a:cxn>
              <a:cxn ang="0">
                <a:pos x="1261" y="35"/>
              </a:cxn>
              <a:cxn ang="0">
                <a:pos x="1236" y="38"/>
              </a:cxn>
              <a:cxn ang="0">
                <a:pos x="1196" y="40"/>
              </a:cxn>
              <a:cxn ang="0">
                <a:pos x="1121" y="40"/>
              </a:cxn>
              <a:cxn ang="0">
                <a:pos x="973" y="40"/>
              </a:cxn>
              <a:cxn ang="0">
                <a:pos x="844" y="40"/>
              </a:cxn>
              <a:cxn ang="0">
                <a:pos x="712" y="38"/>
              </a:cxn>
              <a:cxn ang="0">
                <a:pos x="584" y="40"/>
              </a:cxn>
              <a:cxn ang="0">
                <a:pos x="432" y="42"/>
              </a:cxn>
              <a:cxn ang="0">
                <a:pos x="315" y="43"/>
              </a:cxn>
              <a:cxn ang="0">
                <a:pos x="226" y="40"/>
              </a:cxn>
              <a:cxn ang="0">
                <a:pos x="141" y="42"/>
              </a:cxn>
              <a:cxn ang="0">
                <a:pos x="78" y="40"/>
              </a:cxn>
              <a:cxn ang="0">
                <a:pos x="41" y="40"/>
              </a:cxn>
              <a:cxn ang="0">
                <a:pos x="20" y="35"/>
              </a:cxn>
              <a:cxn ang="0">
                <a:pos x="14" y="22"/>
              </a:cxn>
              <a:cxn ang="0">
                <a:pos x="10" y="4"/>
              </a:cxn>
              <a:cxn ang="0">
                <a:pos x="5" y="5"/>
              </a:cxn>
              <a:cxn ang="0">
                <a:pos x="7" y="6"/>
              </a:cxn>
              <a:cxn ang="0">
                <a:pos x="10" y="0"/>
              </a:cxn>
              <a:cxn ang="0">
                <a:pos x="10" y="4"/>
              </a:cxn>
              <a:cxn ang="0">
                <a:pos x="9" y="6"/>
              </a:cxn>
              <a:cxn ang="0">
                <a:pos x="10" y="0"/>
              </a:cxn>
              <a:cxn ang="0">
                <a:pos x="10" y="4"/>
              </a:cxn>
              <a:cxn ang="0">
                <a:pos x="9" y="7"/>
              </a:cxn>
            </a:cxnLst>
            <a:rect l="0" t="0" r="r" b="b"/>
            <a:pathLst>
              <a:path w="1290" h="57">
                <a:moveTo>
                  <a:pt x="10" y="0"/>
                </a:moveTo>
                <a:lnTo>
                  <a:pt x="0" y="19"/>
                </a:lnTo>
                <a:lnTo>
                  <a:pt x="2" y="40"/>
                </a:lnTo>
                <a:lnTo>
                  <a:pt x="28" y="50"/>
                </a:lnTo>
                <a:lnTo>
                  <a:pt x="148" y="53"/>
                </a:lnTo>
                <a:lnTo>
                  <a:pt x="297" y="53"/>
                </a:lnTo>
                <a:lnTo>
                  <a:pt x="468" y="53"/>
                </a:lnTo>
                <a:lnTo>
                  <a:pt x="667" y="53"/>
                </a:lnTo>
                <a:lnTo>
                  <a:pt x="830" y="53"/>
                </a:lnTo>
                <a:lnTo>
                  <a:pt x="993" y="55"/>
                </a:lnTo>
                <a:lnTo>
                  <a:pt x="1139" y="53"/>
                </a:lnTo>
                <a:lnTo>
                  <a:pt x="1226" y="56"/>
                </a:lnTo>
                <a:lnTo>
                  <a:pt x="1279" y="47"/>
                </a:lnTo>
                <a:lnTo>
                  <a:pt x="1289" y="25"/>
                </a:lnTo>
                <a:lnTo>
                  <a:pt x="1275" y="14"/>
                </a:lnTo>
                <a:lnTo>
                  <a:pt x="1274" y="27"/>
                </a:lnTo>
                <a:lnTo>
                  <a:pt x="1261" y="35"/>
                </a:lnTo>
                <a:lnTo>
                  <a:pt x="1236" y="38"/>
                </a:lnTo>
                <a:lnTo>
                  <a:pt x="1196" y="40"/>
                </a:lnTo>
                <a:lnTo>
                  <a:pt x="1121" y="40"/>
                </a:lnTo>
                <a:lnTo>
                  <a:pt x="973" y="40"/>
                </a:lnTo>
                <a:lnTo>
                  <a:pt x="844" y="40"/>
                </a:lnTo>
                <a:lnTo>
                  <a:pt x="712" y="38"/>
                </a:lnTo>
                <a:lnTo>
                  <a:pt x="584" y="40"/>
                </a:lnTo>
                <a:lnTo>
                  <a:pt x="432" y="42"/>
                </a:lnTo>
                <a:lnTo>
                  <a:pt x="315" y="43"/>
                </a:lnTo>
                <a:lnTo>
                  <a:pt x="226" y="40"/>
                </a:lnTo>
                <a:lnTo>
                  <a:pt x="141" y="42"/>
                </a:lnTo>
                <a:lnTo>
                  <a:pt x="78" y="40"/>
                </a:lnTo>
                <a:lnTo>
                  <a:pt x="41" y="40"/>
                </a:lnTo>
                <a:lnTo>
                  <a:pt x="20" y="35"/>
                </a:lnTo>
                <a:lnTo>
                  <a:pt x="14" y="22"/>
                </a:lnTo>
                <a:lnTo>
                  <a:pt x="10" y="4"/>
                </a:lnTo>
                <a:lnTo>
                  <a:pt x="5" y="5"/>
                </a:lnTo>
                <a:lnTo>
                  <a:pt x="7" y="6"/>
                </a:lnTo>
                <a:lnTo>
                  <a:pt x="10" y="0"/>
                </a:lnTo>
                <a:lnTo>
                  <a:pt x="10" y="4"/>
                </a:lnTo>
                <a:lnTo>
                  <a:pt x="9" y="6"/>
                </a:lnTo>
                <a:lnTo>
                  <a:pt x="10" y="0"/>
                </a:lnTo>
                <a:lnTo>
                  <a:pt x="10" y="4"/>
                </a:lnTo>
                <a:lnTo>
                  <a:pt x="9" y="7"/>
                </a:lnTo>
              </a:path>
            </a:pathLst>
          </a:custGeom>
          <a:solidFill>
            <a:srgbClr val="FFFF99"/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&#1089;&#1087;&#1088;&#1072;&#1074;&#1086;&#1095;&#1085;&#1080;&#1082;.pptx" TargetMode="External"/><Relationship Id="rId2" Type="http://schemas.openxmlformats.org/officeDocument/2006/relationships/hyperlink" Target="1.ppt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3.xml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slide" Target="slide19.xml"/><Relationship Id="rId3" Type="http://schemas.openxmlformats.org/officeDocument/2006/relationships/slide" Target="slide12.xml"/><Relationship Id="rId7" Type="http://schemas.openxmlformats.org/officeDocument/2006/relationships/oleObject" Target="../embeddings/oleObject3.bin"/><Relationship Id="rId12" Type="http://schemas.openxmlformats.org/officeDocument/2006/relationships/slide" Target="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slide" Target="slide17.xml"/><Relationship Id="rId5" Type="http://schemas.openxmlformats.org/officeDocument/2006/relationships/oleObject" Target="../embeddings/oleObject1.bin"/><Relationship Id="rId10" Type="http://schemas.openxmlformats.org/officeDocument/2006/relationships/slide" Target="slide16.xml"/><Relationship Id="rId4" Type="http://schemas.openxmlformats.org/officeDocument/2006/relationships/image" Target="../media/image14.png"/><Relationship Id="rId9" Type="http://schemas.openxmlformats.org/officeDocument/2006/relationships/slide" Target="slide15.xml"/><Relationship Id="rId1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4.png"/><Relationship Id="rId7" Type="http://schemas.openxmlformats.org/officeDocument/2006/relationships/slide" Target="slide1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7.xml"/><Relationship Id="rId5" Type="http://schemas.openxmlformats.org/officeDocument/2006/relationships/slide" Target="slide26.xml"/><Relationship Id="rId10" Type="http://schemas.openxmlformats.org/officeDocument/2006/relationships/image" Target="../media/image18.png"/><Relationship Id="rId4" Type="http://schemas.openxmlformats.org/officeDocument/2006/relationships/slide" Target="slide25.xml"/><Relationship Id="rId9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slide" Target="slide13.xml"/><Relationship Id="rId5" Type="http://schemas.openxmlformats.org/officeDocument/2006/relationships/slide" Target="slide20.xml"/><Relationship Id="rId4" Type="http://schemas.openxmlformats.org/officeDocument/2006/relationships/oleObject" Target="../embeddings/oleObject5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slide" Target="slide13.xml"/><Relationship Id="rId4" Type="http://schemas.openxmlformats.org/officeDocument/2006/relationships/slide" Target="slide2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slide" Target="slide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7.bin"/><Relationship Id="rId5" Type="http://schemas.openxmlformats.org/officeDocument/2006/relationships/slide" Target="slide13.xml"/><Relationship Id="rId4" Type="http://schemas.openxmlformats.org/officeDocument/2006/relationships/slide" Target="slide2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8.bin"/><Relationship Id="rId5" Type="http://schemas.openxmlformats.org/officeDocument/2006/relationships/slide" Target="slide13.xml"/><Relationship Id="rId4" Type="http://schemas.openxmlformats.org/officeDocument/2006/relationships/slide" Target="slide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7" Type="http://schemas.openxmlformats.org/officeDocument/2006/relationships/slide" Target="slide33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&#1089;&#1087;&#1088;&#1072;&#1074;&#1086;&#1095;&#1085;&#1080;&#1082;.pptx" TargetMode="External"/><Relationship Id="rId5" Type="http://schemas.openxmlformats.org/officeDocument/2006/relationships/slide" Target="slide31.xml"/><Relationship Id="rId4" Type="http://schemas.openxmlformats.org/officeDocument/2006/relationships/slide" Target="slide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slide" Target="slide13.xml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1.bin"/><Relationship Id="rId4" Type="http://schemas.openxmlformats.org/officeDocument/2006/relationships/slide" Target="slide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2.png"/><Relationship Id="rId5" Type="http://schemas.openxmlformats.org/officeDocument/2006/relationships/oleObject" Target="../embeddings/oleObject12.bin"/><Relationship Id="rId4" Type="http://schemas.openxmlformats.org/officeDocument/2006/relationships/slide" Target="slide1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slide" Target="slide13.xml"/><Relationship Id="rId7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4.png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16.png"/><Relationship Id="rId4" Type="http://schemas.openxmlformats.org/officeDocument/2006/relationships/slide" Target="slide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slide" Target="slide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slide" Target="slide14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slide" Target="slide14.xml"/><Relationship Id="rId7" Type="http://schemas.openxmlformats.org/officeDocument/2006/relationships/image" Target="../media/image3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16.png"/><Relationship Id="rId9" Type="http://schemas.openxmlformats.org/officeDocument/2006/relationships/image" Target="../media/image2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1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3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hyperlink" Target="&#1089;&#1087;&#1088;&#1072;&#1074;&#1086;&#1095;&#1085;&#1080;&#1082;.pptx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9"/>
          <p:cNvSpPr>
            <a:spLocks noChangeArrowheads="1"/>
          </p:cNvSpPr>
          <p:nvPr/>
        </p:nvSpPr>
        <p:spPr bwMode="auto">
          <a:xfrm>
            <a:off x="1835150" y="5043488"/>
            <a:ext cx="3317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457200" algn="l"/>
              </a:tabLst>
            </a:pPr>
            <a:r>
              <a:rPr lang="en-US" sz="1400">
                <a:latin typeface="Arial" charset="0"/>
              </a:rPr>
              <a:t>   </a:t>
            </a:r>
            <a:endParaRPr lang="ru-RU" sz="1400">
              <a:latin typeface="Arial" charset="0"/>
            </a:endParaRPr>
          </a:p>
        </p:txBody>
      </p:sp>
      <p:sp>
        <p:nvSpPr>
          <p:cNvPr id="3075" name="Text Box 10">
            <a:hlinkClick r:id="rId2" action="ppaction://hlinkpres?slideindex=1&amp;slidetitle=" tooltip="Устная работа"/>
          </p:cNvPr>
          <p:cNvSpPr txBox="1">
            <a:spLocks noChangeArrowheads="1"/>
          </p:cNvSpPr>
          <p:nvPr/>
        </p:nvSpPr>
        <p:spPr bwMode="auto">
          <a:xfrm>
            <a:off x="1000100" y="2571744"/>
            <a:ext cx="7601761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Book Antiqua" pitchFamily="18" charset="0"/>
              </a:rPr>
              <a:t>Дробные рациональные</a:t>
            </a:r>
          </a:p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Book Antiqua" pitchFamily="18" charset="0"/>
              </a:rPr>
              <a:t> уравнения</a:t>
            </a:r>
            <a:endParaRPr lang="ru-RU" sz="4800" b="1" dirty="0">
              <a:solidFill>
                <a:srgbClr val="C00000"/>
              </a:solidFill>
              <a:latin typeface="Book Antiqua" pitchFamily="18" charset="0"/>
            </a:endParaRPr>
          </a:p>
        </p:txBody>
      </p:sp>
      <p:sp>
        <p:nvSpPr>
          <p:cNvPr id="4" name="WordArt 3"/>
          <p:cNvSpPr>
            <a:spLocks noChangeArrowheads="1" noChangeShapeType="1" noTextEdit="1"/>
          </p:cNvSpPr>
          <p:nvPr/>
        </p:nvSpPr>
        <p:spPr bwMode="auto">
          <a:xfrm>
            <a:off x="6715140" y="857232"/>
            <a:ext cx="2103424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2">
                    <a:lumMod val="75000"/>
                  </a:schemeClr>
                </a:solidFill>
                <a:latin typeface="Bookman Old Style"/>
              </a:rPr>
              <a:t>АЛГЕБРА </a:t>
            </a:r>
            <a:r>
              <a:rPr lang="ru-RU" sz="3600" b="1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2">
                    <a:lumMod val="75000"/>
                  </a:schemeClr>
                </a:solidFill>
                <a:latin typeface="Bookman Old Style"/>
              </a:rPr>
              <a:t>7-9 </a:t>
            </a:r>
            <a:endParaRPr lang="ru-RU" sz="3600" b="1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2">
                  <a:lumMod val="75000"/>
                </a:schemeClr>
              </a:solidFill>
              <a:latin typeface="Bookman Old Style"/>
            </a:endParaRPr>
          </a:p>
        </p:txBody>
      </p:sp>
      <p:sp>
        <p:nvSpPr>
          <p:cNvPr id="5" name="Прямоугольник 4">
            <a:hlinkClick r:id="rId3" action="ppaction://hlinkpres?slideindex=1&amp;slidetitle="/>
          </p:cNvPr>
          <p:cNvSpPr/>
          <p:nvPr/>
        </p:nvSpPr>
        <p:spPr>
          <a:xfrm>
            <a:off x="571472" y="5857892"/>
            <a:ext cx="2428892" cy="571504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Содержание справочника</a:t>
            </a:r>
            <a:endParaRPr lang="ru-RU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1714488"/>
            <a:ext cx="71438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2800" b="1" cap="none" spc="0" dirty="0" smtClean="0">
                <a:ln w="11430"/>
                <a:solidFill>
                  <a:srgbClr val="C00000"/>
                </a:solidFill>
                <a:effectLst>
                  <a:glow rad="101600">
                    <a:srgbClr val="FFFF00">
                      <a:alpha val="40000"/>
                    </a:srgb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Электронный справочник</a:t>
            </a:r>
            <a:endParaRPr lang="ru-RU" sz="2800" b="1" cap="none" spc="0" dirty="0">
              <a:ln w="11430"/>
              <a:solidFill>
                <a:srgbClr val="C00000"/>
              </a:solidFill>
              <a:effectLst>
                <a:glow rad="101600">
                  <a:srgbClr val="FFFF00">
                    <a:alpha val="40000"/>
                  </a:srgb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4"/>
          <p:cNvSpPr txBox="1">
            <a:spLocks noGrp="1" noChangeArrowheads="1" noChangeShapeType="1" noTextEdit="1"/>
          </p:cNvSpPr>
          <p:nvPr>
            <p:ph type="title"/>
          </p:nvPr>
        </p:nvSpPr>
        <p:spPr bwMode="auto">
          <a:xfrm>
            <a:off x="857224" y="1000108"/>
            <a:ext cx="7791448" cy="787413"/>
          </a:xfrm>
          <a:prstGeom prst="rect">
            <a:avLst/>
          </a:prstGeom>
        </p:spPr>
        <p:txBody>
          <a:bodyPr vert="horz" wrap="none" lIns="91440" tIns="45720" rIns="91440" bIns="45720" numCol="1" rtlCol="0" fromWordArt="1" anchor="ctr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0" cap="none" spc="0" normalizeH="0" baseline="0" noProof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/>
                <a:uLnTx/>
                <a:uFillTx/>
                <a:latin typeface="Courier New"/>
                <a:ea typeface="+mj-ea"/>
                <a:cs typeface="Courier New"/>
              </a:rPr>
              <a:t>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Глава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II.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Алгоритмы решения типовых задач</a:t>
            </a:r>
            <a:endParaRPr kumimoji="0" lang="ru-RU" sz="3600" b="1" i="0" u="none" strike="noStrike" kern="10" cap="none" spc="0" normalizeH="0" baseline="0" noProof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00000"/>
              </a:solidFill>
              <a:effectLst/>
              <a:uLnTx/>
              <a:uFillTx/>
              <a:latin typeface="Courier New"/>
              <a:ea typeface="+mj-ea"/>
              <a:cs typeface="Courier New"/>
            </a:endParaRPr>
          </a:p>
        </p:txBody>
      </p:sp>
      <p:sp>
        <p:nvSpPr>
          <p:cNvPr id="6" name="Rectangle 2"/>
          <p:cNvSpPr txBox="1">
            <a:spLocks noRot="1" noChangeArrowheads="1"/>
          </p:cNvSpPr>
          <p:nvPr/>
        </p:nvSpPr>
        <p:spPr bwMode="auto">
          <a:xfrm>
            <a:off x="1071538" y="1857364"/>
            <a:ext cx="7215238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Решим уравнение:</a:t>
            </a:r>
            <a:br>
              <a:rPr kumimoji="1" lang="ru-RU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</a:br>
            <a:r>
              <a:rPr kumimoji="1" 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III </a:t>
            </a:r>
            <a:r>
              <a:rPr kumimoji="1" lang="ru-RU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способ.</a:t>
            </a:r>
            <a:endParaRPr kumimoji="1" lang="ru-RU" b="1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grpSp>
        <p:nvGrpSpPr>
          <p:cNvPr id="2" name="Group 49"/>
          <p:cNvGrpSpPr>
            <a:grpSpLocks/>
          </p:cNvGrpSpPr>
          <p:nvPr/>
        </p:nvGrpSpPr>
        <p:grpSpPr bwMode="auto">
          <a:xfrm>
            <a:off x="1000100" y="2643182"/>
            <a:ext cx="1223963" cy="856469"/>
            <a:chOff x="2064" y="2024"/>
            <a:chExt cx="408" cy="340"/>
          </a:xfrm>
        </p:grpSpPr>
        <p:sp>
          <p:nvSpPr>
            <p:cNvPr id="8" name="Rectangle 50"/>
            <p:cNvSpPr>
              <a:spLocks noChangeArrowheads="1"/>
            </p:cNvSpPr>
            <p:nvPr/>
          </p:nvSpPr>
          <p:spPr bwMode="auto">
            <a:xfrm>
              <a:off x="2064" y="2024"/>
              <a:ext cx="408" cy="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3200" dirty="0"/>
                <a:t>х-3</a:t>
              </a:r>
            </a:p>
          </p:txBody>
        </p:sp>
        <p:sp>
          <p:nvSpPr>
            <p:cNvPr id="9" name="Rectangle 51"/>
            <p:cNvSpPr>
              <a:spLocks noChangeArrowheads="1"/>
            </p:cNvSpPr>
            <p:nvPr/>
          </p:nvSpPr>
          <p:spPr bwMode="auto">
            <a:xfrm>
              <a:off x="2064" y="2194"/>
              <a:ext cx="408" cy="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3200" dirty="0"/>
                <a:t>х-5</a:t>
              </a:r>
            </a:p>
          </p:txBody>
        </p:sp>
        <p:sp>
          <p:nvSpPr>
            <p:cNvPr id="10" name="Line 52"/>
            <p:cNvSpPr>
              <a:spLocks noChangeShapeType="1"/>
            </p:cNvSpPr>
            <p:nvPr/>
          </p:nvSpPr>
          <p:spPr bwMode="auto">
            <a:xfrm>
              <a:off x="2064" y="2205"/>
              <a:ext cx="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" name="Rectangle 48"/>
          <p:cNvSpPr>
            <a:spLocks noChangeArrowheads="1"/>
          </p:cNvSpPr>
          <p:nvPr/>
        </p:nvSpPr>
        <p:spPr bwMode="auto">
          <a:xfrm>
            <a:off x="2285984" y="2857496"/>
            <a:ext cx="598487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800" dirty="0"/>
              <a:t>+</a:t>
            </a:r>
          </a:p>
        </p:txBody>
      </p:sp>
      <p:grpSp>
        <p:nvGrpSpPr>
          <p:cNvPr id="3" name="Group 53"/>
          <p:cNvGrpSpPr>
            <a:grpSpLocks/>
          </p:cNvGrpSpPr>
          <p:nvPr/>
        </p:nvGrpSpPr>
        <p:grpSpPr bwMode="auto">
          <a:xfrm>
            <a:off x="2786050" y="2643501"/>
            <a:ext cx="1223963" cy="856469"/>
            <a:chOff x="2064" y="2024"/>
            <a:chExt cx="408" cy="340"/>
          </a:xfrm>
        </p:grpSpPr>
        <p:sp>
          <p:nvSpPr>
            <p:cNvPr id="13" name="Rectangle 54"/>
            <p:cNvSpPr>
              <a:spLocks noChangeArrowheads="1"/>
            </p:cNvSpPr>
            <p:nvPr/>
          </p:nvSpPr>
          <p:spPr bwMode="auto">
            <a:xfrm>
              <a:off x="2064" y="2024"/>
              <a:ext cx="408" cy="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3200"/>
                <a:t>1</a:t>
              </a:r>
            </a:p>
          </p:txBody>
        </p:sp>
        <p:sp>
          <p:nvSpPr>
            <p:cNvPr id="14" name="Rectangle 55"/>
            <p:cNvSpPr>
              <a:spLocks noChangeArrowheads="1"/>
            </p:cNvSpPr>
            <p:nvPr/>
          </p:nvSpPr>
          <p:spPr bwMode="auto">
            <a:xfrm>
              <a:off x="2064" y="2222"/>
              <a:ext cx="408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3200" dirty="0" err="1"/>
                <a:t>х</a:t>
              </a:r>
              <a:endParaRPr lang="ru-RU" sz="3200" dirty="0"/>
            </a:p>
          </p:txBody>
        </p:sp>
        <p:sp>
          <p:nvSpPr>
            <p:cNvPr id="15" name="Line 56"/>
            <p:cNvSpPr>
              <a:spLocks noChangeShapeType="1"/>
            </p:cNvSpPr>
            <p:nvPr/>
          </p:nvSpPr>
          <p:spPr bwMode="auto">
            <a:xfrm>
              <a:off x="2064" y="2205"/>
              <a:ext cx="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6" name="Rectangle 22"/>
          <p:cNvSpPr>
            <a:spLocks noChangeArrowheads="1"/>
          </p:cNvSpPr>
          <p:nvPr/>
        </p:nvSpPr>
        <p:spPr bwMode="auto">
          <a:xfrm>
            <a:off x="4071935" y="2928934"/>
            <a:ext cx="785818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dirty="0"/>
              <a:t>=</a:t>
            </a:r>
          </a:p>
        </p:txBody>
      </p: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4714876" y="2572452"/>
            <a:ext cx="1223963" cy="927001"/>
            <a:chOff x="2064" y="1996"/>
            <a:chExt cx="408" cy="368"/>
          </a:xfrm>
        </p:grpSpPr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2064" y="1996"/>
              <a:ext cx="408" cy="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3200" dirty="0"/>
                <a:t>х+5</a:t>
              </a: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2064" y="2194"/>
              <a:ext cx="408" cy="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3200" dirty="0" err="1"/>
                <a:t>х</a:t>
              </a:r>
              <a:r>
                <a:rPr lang="ru-RU" sz="3200" dirty="0"/>
                <a:t>(х-5)</a:t>
              </a:r>
            </a:p>
          </p:txBody>
        </p:sp>
        <p:sp>
          <p:nvSpPr>
            <p:cNvPr id="20" name="Line 19"/>
            <p:cNvSpPr>
              <a:spLocks noChangeShapeType="1"/>
            </p:cNvSpPr>
            <p:nvPr/>
          </p:nvSpPr>
          <p:spPr bwMode="auto">
            <a:xfrm>
              <a:off x="2064" y="2205"/>
              <a:ext cx="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3" name="Rectangle 32"/>
          <p:cNvSpPr>
            <a:spLocks noChangeArrowheads="1"/>
          </p:cNvSpPr>
          <p:nvPr/>
        </p:nvSpPr>
        <p:spPr bwMode="auto">
          <a:xfrm>
            <a:off x="571472" y="5000636"/>
            <a:ext cx="1785950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dirty="0" smtClean="0"/>
              <a:t>3)   </a:t>
            </a:r>
            <a:r>
              <a:rPr lang="ru-RU" sz="3200" dirty="0" err="1" smtClean="0"/>
              <a:t>х</a:t>
            </a:r>
            <a:r>
              <a:rPr lang="ru-RU" sz="3200" dirty="0" smtClean="0"/>
              <a:t>(х-5</a:t>
            </a: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>) </a:t>
            </a: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  <a:latin typeface="Calibri"/>
              </a:rPr>
              <a:t>∙</a:t>
            </a:r>
            <a:endParaRPr lang="ru-RU" sz="3200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7" name="Group 49"/>
          <p:cNvGrpSpPr>
            <a:grpSpLocks/>
          </p:cNvGrpSpPr>
          <p:nvPr/>
        </p:nvGrpSpPr>
        <p:grpSpPr bwMode="auto">
          <a:xfrm>
            <a:off x="2500299" y="4857760"/>
            <a:ext cx="928693" cy="856469"/>
            <a:chOff x="2064" y="2024"/>
            <a:chExt cx="408" cy="340"/>
          </a:xfrm>
        </p:grpSpPr>
        <p:sp>
          <p:nvSpPr>
            <p:cNvPr id="25" name="Rectangle 50"/>
            <p:cNvSpPr>
              <a:spLocks noChangeArrowheads="1"/>
            </p:cNvSpPr>
            <p:nvPr/>
          </p:nvSpPr>
          <p:spPr bwMode="auto">
            <a:xfrm>
              <a:off x="2064" y="2024"/>
              <a:ext cx="408" cy="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3200" dirty="0"/>
                <a:t>х-3</a:t>
              </a:r>
            </a:p>
          </p:txBody>
        </p:sp>
        <p:sp>
          <p:nvSpPr>
            <p:cNvPr id="26" name="Rectangle 51"/>
            <p:cNvSpPr>
              <a:spLocks noChangeArrowheads="1"/>
            </p:cNvSpPr>
            <p:nvPr/>
          </p:nvSpPr>
          <p:spPr bwMode="auto">
            <a:xfrm>
              <a:off x="2064" y="2194"/>
              <a:ext cx="408" cy="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3200" dirty="0"/>
                <a:t>х-5</a:t>
              </a:r>
            </a:p>
          </p:txBody>
        </p:sp>
        <p:sp>
          <p:nvSpPr>
            <p:cNvPr id="27" name="Line 52"/>
            <p:cNvSpPr>
              <a:spLocks noChangeShapeType="1"/>
            </p:cNvSpPr>
            <p:nvPr/>
          </p:nvSpPr>
          <p:spPr bwMode="auto">
            <a:xfrm>
              <a:off x="2064" y="2205"/>
              <a:ext cx="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8" name="Rectangle 33"/>
          <p:cNvSpPr>
            <a:spLocks noChangeArrowheads="1"/>
          </p:cNvSpPr>
          <p:nvPr/>
        </p:nvSpPr>
        <p:spPr bwMode="auto">
          <a:xfrm>
            <a:off x="3428992" y="5143512"/>
            <a:ext cx="1644661" cy="369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dirty="0"/>
              <a:t>+</a:t>
            </a:r>
            <a:r>
              <a:rPr lang="ru-RU" sz="3200" dirty="0" err="1"/>
              <a:t>х</a:t>
            </a:r>
            <a:r>
              <a:rPr lang="ru-RU" sz="3200" dirty="0"/>
              <a:t>(х-5</a:t>
            </a:r>
            <a:r>
              <a:rPr lang="ru-RU" sz="3200" dirty="0" smtClean="0"/>
              <a:t>) </a:t>
            </a:r>
            <a:r>
              <a:rPr lang="ru-RU" sz="3200" dirty="0" smtClean="0">
                <a:latin typeface="Calibri"/>
              </a:rPr>
              <a:t>∙</a:t>
            </a:r>
            <a:endParaRPr lang="ru-RU" sz="3200" dirty="0"/>
          </a:p>
        </p:txBody>
      </p:sp>
      <p:grpSp>
        <p:nvGrpSpPr>
          <p:cNvPr id="12" name="Group 53"/>
          <p:cNvGrpSpPr>
            <a:grpSpLocks/>
          </p:cNvGrpSpPr>
          <p:nvPr/>
        </p:nvGrpSpPr>
        <p:grpSpPr bwMode="auto">
          <a:xfrm>
            <a:off x="5000628" y="4857760"/>
            <a:ext cx="500065" cy="856469"/>
            <a:chOff x="2064" y="2024"/>
            <a:chExt cx="408" cy="340"/>
          </a:xfrm>
        </p:grpSpPr>
        <p:sp>
          <p:nvSpPr>
            <p:cNvPr id="30" name="Rectangle 54"/>
            <p:cNvSpPr>
              <a:spLocks noChangeArrowheads="1"/>
            </p:cNvSpPr>
            <p:nvPr/>
          </p:nvSpPr>
          <p:spPr bwMode="auto">
            <a:xfrm>
              <a:off x="2064" y="2024"/>
              <a:ext cx="408" cy="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3200" dirty="0"/>
                <a:t>1</a:t>
              </a:r>
            </a:p>
          </p:txBody>
        </p:sp>
        <p:sp>
          <p:nvSpPr>
            <p:cNvPr id="31" name="Rectangle 55"/>
            <p:cNvSpPr>
              <a:spLocks noChangeArrowheads="1"/>
            </p:cNvSpPr>
            <p:nvPr/>
          </p:nvSpPr>
          <p:spPr bwMode="auto">
            <a:xfrm>
              <a:off x="2064" y="2222"/>
              <a:ext cx="408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3200" dirty="0" err="1"/>
                <a:t>х</a:t>
              </a:r>
              <a:endParaRPr lang="ru-RU" sz="3200" dirty="0"/>
            </a:p>
          </p:txBody>
        </p:sp>
        <p:sp>
          <p:nvSpPr>
            <p:cNvPr id="32" name="Line 56"/>
            <p:cNvSpPr>
              <a:spLocks noChangeShapeType="1"/>
            </p:cNvSpPr>
            <p:nvPr/>
          </p:nvSpPr>
          <p:spPr bwMode="auto">
            <a:xfrm>
              <a:off x="2064" y="2205"/>
              <a:ext cx="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3" name="Rectangle 31"/>
          <p:cNvSpPr>
            <a:spLocks noChangeArrowheads="1"/>
          </p:cNvSpPr>
          <p:nvPr/>
        </p:nvSpPr>
        <p:spPr bwMode="auto">
          <a:xfrm>
            <a:off x="5715008" y="5143512"/>
            <a:ext cx="1238238" cy="350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dirty="0"/>
              <a:t>= </a:t>
            </a:r>
            <a:r>
              <a:rPr lang="ru-RU" sz="3200" dirty="0" err="1"/>
              <a:t>х</a:t>
            </a:r>
            <a:r>
              <a:rPr lang="ru-RU" sz="3200" dirty="0"/>
              <a:t>(х-5</a:t>
            </a:r>
            <a:r>
              <a:rPr lang="ru-RU" sz="3200" dirty="0" smtClean="0"/>
              <a:t>)</a:t>
            </a:r>
            <a:r>
              <a:rPr lang="ru-RU" sz="3200" dirty="0" smtClean="0">
                <a:latin typeface="Calibri"/>
              </a:rPr>
              <a:t>∙</a:t>
            </a:r>
            <a:endParaRPr lang="ru-RU" sz="3200" dirty="0"/>
          </a:p>
        </p:txBody>
      </p:sp>
      <p:grpSp>
        <p:nvGrpSpPr>
          <p:cNvPr id="17" name="Group 16"/>
          <p:cNvGrpSpPr>
            <a:grpSpLocks/>
          </p:cNvGrpSpPr>
          <p:nvPr/>
        </p:nvGrpSpPr>
        <p:grpSpPr bwMode="auto">
          <a:xfrm>
            <a:off x="7215206" y="4786322"/>
            <a:ext cx="1223963" cy="927001"/>
            <a:chOff x="2064" y="1996"/>
            <a:chExt cx="408" cy="368"/>
          </a:xfrm>
        </p:grpSpPr>
        <p:sp>
          <p:nvSpPr>
            <p:cNvPr id="35" name="Rectangle 17"/>
            <p:cNvSpPr>
              <a:spLocks noChangeArrowheads="1"/>
            </p:cNvSpPr>
            <p:nvPr/>
          </p:nvSpPr>
          <p:spPr bwMode="auto">
            <a:xfrm>
              <a:off x="2064" y="1996"/>
              <a:ext cx="408" cy="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3200" dirty="0"/>
                <a:t>х+5</a:t>
              </a:r>
            </a:p>
          </p:txBody>
        </p:sp>
        <p:sp>
          <p:nvSpPr>
            <p:cNvPr id="36" name="Rectangle 18"/>
            <p:cNvSpPr>
              <a:spLocks noChangeArrowheads="1"/>
            </p:cNvSpPr>
            <p:nvPr/>
          </p:nvSpPr>
          <p:spPr bwMode="auto">
            <a:xfrm>
              <a:off x="2064" y="2194"/>
              <a:ext cx="408" cy="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3200" dirty="0" err="1"/>
                <a:t>х</a:t>
              </a:r>
              <a:r>
                <a:rPr lang="ru-RU" sz="3200" dirty="0"/>
                <a:t>(х-5)</a:t>
              </a:r>
            </a:p>
          </p:txBody>
        </p:sp>
        <p:sp>
          <p:nvSpPr>
            <p:cNvPr id="37" name="Line 19"/>
            <p:cNvSpPr>
              <a:spLocks noChangeShapeType="1"/>
            </p:cNvSpPr>
            <p:nvPr/>
          </p:nvSpPr>
          <p:spPr bwMode="auto">
            <a:xfrm>
              <a:off x="2064" y="2205"/>
              <a:ext cx="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8" name="Стрелка вправо 37">
            <a:hlinkClick r:id="rId2" action="ppaction://hlinksldjump"/>
          </p:cNvPr>
          <p:cNvSpPr/>
          <p:nvPr/>
        </p:nvSpPr>
        <p:spPr>
          <a:xfrm>
            <a:off x="7858148" y="6000768"/>
            <a:ext cx="500066" cy="428628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1071538" y="3786190"/>
            <a:ext cx="3857652" cy="928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AutoNum type="arabicParenR"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ОДЗ: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Century"/>
              </a:rPr>
              <a:t> </a:t>
            </a: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  <a:latin typeface="Century"/>
              </a:rPr>
              <a:t>х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Century"/>
              </a:rPr>
              <a:t> ≠ 0   и     </a:t>
            </a: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  <a:latin typeface="Century"/>
              </a:rPr>
              <a:t>х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Century"/>
              </a:rPr>
              <a:t> – 5 ≠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 0,</a:t>
            </a:r>
          </a:p>
          <a:p>
            <a:pPr marL="342900" indent="-342900" algn="just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                                    </a:t>
            </a: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х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Century"/>
              </a:rPr>
              <a:t>≠ 5.</a:t>
            </a:r>
          </a:p>
          <a:p>
            <a:pPr marL="342900" indent="-342900" algn="just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Century"/>
              </a:rPr>
              <a:t>2) ОЗ: </a:t>
            </a: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  <a:latin typeface="Century"/>
              </a:rPr>
              <a:t>х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Century"/>
              </a:rPr>
              <a:t>(</a:t>
            </a: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  <a:latin typeface="Century"/>
              </a:rPr>
              <a:t>х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Century"/>
              </a:rPr>
              <a:t> - 5)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6" grpId="0"/>
      <p:bldP spid="23" grpId="0"/>
      <p:bldP spid="28" grpId="0"/>
      <p:bldP spid="33" grpId="0"/>
      <p:bldP spid="3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4" name="Rectangle 6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1214422"/>
            <a:ext cx="8540750" cy="5383228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4000" dirty="0"/>
          </a:p>
          <a:p>
            <a:pPr marL="514350" indent="-514350">
              <a:lnSpc>
                <a:spcPct val="80000"/>
              </a:lnSpc>
              <a:buNone/>
            </a:pPr>
            <a:r>
              <a:rPr lang="ru-RU" sz="2800" dirty="0" smtClean="0"/>
              <a:t>4)      Решим уравнение:</a:t>
            </a:r>
          </a:p>
          <a:p>
            <a:pPr marL="514350" indent="-514350">
              <a:lnSpc>
                <a:spcPct val="80000"/>
              </a:lnSpc>
              <a:buNone/>
            </a:pPr>
            <a:r>
              <a:rPr lang="ru-RU" sz="2800" dirty="0" smtClean="0"/>
              <a:t>          </a:t>
            </a:r>
            <a:r>
              <a:rPr lang="ru-RU" sz="2800" dirty="0" err="1" smtClean="0"/>
              <a:t>х</a:t>
            </a:r>
            <a:r>
              <a:rPr lang="ru-RU" sz="2800" dirty="0" smtClean="0"/>
              <a:t>(</a:t>
            </a:r>
            <a:r>
              <a:rPr lang="ru-RU" sz="2800" dirty="0" err="1" smtClean="0"/>
              <a:t>х</a:t>
            </a:r>
            <a:r>
              <a:rPr lang="ru-RU" sz="2800" dirty="0" smtClean="0"/>
              <a:t> </a:t>
            </a:r>
            <a:r>
              <a:rPr lang="ru-RU" sz="2800" dirty="0"/>
              <a:t>-3)+ (</a:t>
            </a:r>
            <a:r>
              <a:rPr lang="ru-RU" sz="2800" dirty="0" err="1"/>
              <a:t>х</a:t>
            </a:r>
            <a:r>
              <a:rPr lang="ru-RU" sz="2800" dirty="0"/>
              <a:t> -5)= </a:t>
            </a:r>
            <a:r>
              <a:rPr lang="ru-RU" sz="2800" dirty="0" err="1"/>
              <a:t>х</a:t>
            </a:r>
            <a:r>
              <a:rPr lang="ru-RU" sz="2800" dirty="0"/>
              <a:t> +5</a:t>
            </a:r>
            <a:br>
              <a:rPr lang="ru-RU" sz="2800" dirty="0"/>
            </a:br>
            <a:r>
              <a:rPr lang="ru-RU" sz="2800" dirty="0" smtClean="0"/>
              <a:t>     х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 </a:t>
            </a:r>
            <a:r>
              <a:rPr lang="ru-RU" sz="2800" dirty="0"/>
              <a:t>-3х +</a:t>
            </a:r>
            <a:r>
              <a:rPr lang="ru-RU" sz="2800" dirty="0" err="1"/>
              <a:t>х</a:t>
            </a:r>
            <a:r>
              <a:rPr lang="ru-RU" sz="2800" dirty="0"/>
              <a:t> -5 –</a:t>
            </a:r>
            <a:r>
              <a:rPr lang="ru-RU" sz="2800" dirty="0" err="1"/>
              <a:t>х</a:t>
            </a:r>
            <a:r>
              <a:rPr lang="ru-RU" sz="2800" dirty="0"/>
              <a:t> -5 =0</a:t>
            </a:r>
          </a:p>
          <a:p>
            <a:pPr>
              <a:lnSpc>
                <a:spcPct val="80000"/>
              </a:lnSpc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   х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 </a:t>
            </a:r>
            <a:r>
              <a:rPr lang="ru-RU" sz="2800" dirty="0"/>
              <a:t>-3х -10 =0</a:t>
            </a:r>
            <a:br>
              <a:rPr lang="ru-RU" sz="2800" dirty="0"/>
            </a:br>
            <a:r>
              <a:rPr lang="ru-RU" sz="2800" dirty="0" smtClean="0">
                <a:latin typeface="Bookman Old Style" pitchFamily="18" charset="0"/>
              </a:rPr>
              <a:t>     Д </a:t>
            </a:r>
            <a:r>
              <a:rPr lang="ru-RU" sz="2800" dirty="0">
                <a:latin typeface="Bookman Old Style" pitchFamily="18" charset="0"/>
              </a:rPr>
              <a:t>=9 +40 =</a:t>
            </a:r>
            <a:r>
              <a:rPr lang="ru-RU" sz="2800" dirty="0" smtClean="0">
                <a:latin typeface="Bookman Old Style" pitchFamily="18" charset="0"/>
              </a:rPr>
              <a:t>49&gt;0, 2 корня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       х</a:t>
            </a:r>
            <a:r>
              <a:rPr lang="ru-RU" sz="2800" baseline="-25000" dirty="0" smtClean="0"/>
              <a:t>1</a:t>
            </a:r>
            <a:r>
              <a:rPr lang="ru-RU" sz="2800" dirty="0" smtClean="0"/>
              <a:t> </a:t>
            </a:r>
            <a:r>
              <a:rPr lang="ru-RU" sz="2800" dirty="0"/>
              <a:t>=5        х</a:t>
            </a:r>
            <a:r>
              <a:rPr lang="ru-RU" sz="2800" baseline="-25000" dirty="0"/>
              <a:t>2</a:t>
            </a:r>
            <a:r>
              <a:rPr lang="ru-RU" sz="2800" dirty="0"/>
              <a:t> = -</a:t>
            </a:r>
            <a:r>
              <a:rPr lang="ru-RU" sz="2800" dirty="0" smtClean="0"/>
              <a:t>2</a:t>
            </a:r>
          </a:p>
          <a:p>
            <a:pPr>
              <a:lnSpc>
                <a:spcPct val="80000"/>
              </a:lnSpc>
              <a:buNone/>
            </a:pPr>
            <a:r>
              <a:rPr lang="ru-RU" sz="2800" dirty="0" smtClean="0">
                <a:latin typeface="Bookman Old Style" pitchFamily="18" charset="0"/>
              </a:rPr>
              <a:t>5)  </a:t>
            </a:r>
            <a:r>
              <a:rPr lang="ru-RU" sz="2000" dirty="0" smtClean="0">
                <a:latin typeface="Bookman Old Style" pitchFamily="18" charset="0"/>
              </a:rPr>
              <a:t> </a:t>
            </a:r>
            <a:r>
              <a:rPr lang="ru-RU" sz="2000" b="1" dirty="0" smtClean="0">
                <a:latin typeface="Bookman Old Style" pitchFamily="18" charset="0"/>
              </a:rPr>
              <a:t>х</a:t>
            </a:r>
            <a:r>
              <a:rPr lang="ru-RU" sz="2000" b="1" baseline="-25000" dirty="0" smtClean="0">
                <a:latin typeface="Bookman Old Style" pitchFamily="18" charset="0"/>
              </a:rPr>
              <a:t>1</a:t>
            </a:r>
            <a:r>
              <a:rPr lang="ru-RU" sz="2000" b="1" dirty="0" smtClean="0">
                <a:latin typeface="Bookman Old Style" pitchFamily="18" charset="0"/>
              </a:rPr>
              <a:t> = 5</a:t>
            </a: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Bookman Old Style" pitchFamily="18" charset="0"/>
              </a:rPr>
              <a:t>не удовлетворяет ОДЗ, </a:t>
            </a:r>
            <a:r>
              <a:rPr lang="ru-RU" sz="2000" dirty="0" smtClean="0">
                <a:latin typeface="Bookman Old Style" pitchFamily="18" charset="0"/>
              </a:rPr>
              <a:t>значит корнем не является.</a:t>
            </a:r>
            <a:endParaRPr lang="ru-RU" sz="2000" b="1" dirty="0" smtClean="0">
              <a:solidFill>
                <a:schemeClr val="bg2">
                  <a:lumMod val="50000"/>
                </a:schemeClr>
              </a:solidFill>
              <a:latin typeface="Bookman Old Style" pitchFamily="18" charset="0"/>
            </a:endParaRPr>
          </a:p>
          <a:p>
            <a:pPr marL="457200" indent="-457200">
              <a:lnSpc>
                <a:spcPct val="80000"/>
              </a:lnSpc>
              <a:buNone/>
            </a:pP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Bookman Old Style" pitchFamily="18" charset="0"/>
              </a:rPr>
              <a:t>    </a:t>
            </a:r>
            <a:r>
              <a:rPr lang="ru-RU" sz="2000" b="1" dirty="0" smtClean="0">
                <a:latin typeface="Bookman Old Style" pitchFamily="18" charset="0"/>
              </a:rPr>
              <a:t>   х</a:t>
            </a:r>
            <a:r>
              <a:rPr lang="ru-RU" sz="2000" b="1" baseline="-25000" dirty="0" smtClean="0">
                <a:latin typeface="Bookman Old Style" pitchFamily="18" charset="0"/>
              </a:rPr>
              <a:t>2</a:t>
            </a:r>
            <a:r>
              <a:rPr lang="ru-RU" sz="2000" b="1" dirty="0" smtClean="0">
                <a:latin typeface="Bookman Old Style" pitchFamily="18" charset="0"/>
              </a:rPr>
              <a:t> = -2 </a:t>
            </a:r>
            <a:r>
              <a:rPr lang="ru-RU" sz="2000" dirty="0" smtClean="0">
                <a:latin typeface="Bookman Old Style" pitchFamily="18" charset="0"/>
              </a:rPr>
              <a:t>– </a:t>
            </a:r>
            <a:r>
              <a:rPr lang="ru-RU" sz="2000" dirty="0" smtClean="0">
                <a:solidFill>
                  <a:srgbClr val="C00000"/>
                </a:solidFill>
                <a:latin typeface="Bookman Old Style" pitchFamily="18" charset="0"/>
              </a:rPr>
              <a:t>корень уравнения.</a:t>
            </a:r>
          </a:p>
          <a:p>
            <a:pPr marL="457200" indent="-457200">
              <a:lnSpc>
                <a:spcPct val="80000"/>
              </a:lnSpc>
              <a:buNone/>
            </a:pPr>
            <a:r>
              <a:rPr lang="ru-RU" sz="2000" dirty="0" smtClean="0">
                <a:latin typeface="Bookman Old Style" pitchFamily="18" charset="0"/>
              </a:rPr>
              <a:t>       </a:t>
            </a:r>
          </a:p>
          <a:p>
            <a:pPr marL="457200" indent="-457200">
              <a:lnSpc>
                <a:spcPct val="80000"/>
              </a:lnSpc>
              <a:buNone/>
            </a:pPr>
            <a:r>
              <a:rPr lang="ru-RU" sz="2000" dirty="0" smtClean="0">
                <a:latin typeface="Bookman Old Style" pitchFamily="18" charset="0"/>
              </a:rPr>
              <a:t>       Ответ: -2.</a:t>
            </a:r>
            <a:endParaRPr lang="ru-RU" sz="2000" dirty="0" smtClean="0">
              <a:solidFill>
                <a:srgbClr val="C00000"/>
              </a:solidFill>
              <a:latin typeface="Bookman Old Style" pitchFamily="18" charset="0"/>
            </a:endParaRPr>
          </a:p>
          <a:p>
            <a:pPr marL="457200" indent="-457200">
              <a:lnSpc>
                <a:spcPct val="80000"/>
              </a:lnSpc>
              <a:buNone/>
            </a:pPr>
            <a:endParaRPr lang="ru-RU" sz="24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5" name="Стрелка вверх 4">
            <a:hlinkClick r:id="rId2" action="ppaction://hlinksldjump"/>
          </p:cNvPr>
          <p:cNvSpPr/>
          <p:nvPr/>
        </p:nvSpPr>
        <p:spPr>
          <a:xfrm>
            <a:off x="285720" y="6000768"/>
            <a:ext cx="500066" cy="500066"/>
          </a:xfrm>
          <a:prstGeom prst="up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6143636" y="5786454"/>
            <a:ext cx="2428892" cy="571504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Завершение работы</a:t>
            </a:r>
            <a:endParaRPr lang="ru-RU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>
            <a:hlinkClick r:id="rId4" action="ppaction://hlinksldjump"/>
          </p:cNvPr>
          <p:cNvSpPr/>
          <p:nvPr/>
        </p:nvSpPr>
        <p:spPr>
          <a:xfrm>
            <a:off x="1857356" y="5786454"/>
            <a:ext cx="2428892" cy="571504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Вернуться к содержанию</a:t>
            </a:r>
            <a:endParaRPr lang="ru-RU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27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27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27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27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27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27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327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4"/>
          <p:cNvSpPr txBox="1">
            <a:spLocks noGrp="1" noChangeArrowheads="1" noChangeShapeType="1" noTextEdit="1"/>
          </p:cNvSpPr>
          <p:nvPr>
            <p:ph type="title"/>
          </p:nvPr>
        </p:nvSpPr>
        <p:spPr bwMode="auto">
          <a:xfrm>
            <a:off x="714348" y="1071546"/>
            <a:ext cx="7862886" cy="715975"/>
          </a:xfrm>
          <a:prstGeom prst="rect">
            <a:avLst/>
          </a:prstGeom>
        </p:spPr>
        <p:txBody>
          <a:bodyPr vert="horz" wrap="none" lIns="91440" tIns="45720" rIns="91440" bIns="45720" numCol="1" rtlCol="0" fromWordArt="1" anchor="ctr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0" cap="none" spc="0" normalizeH="0" baseline="0" noProof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/>
                <a:uLnTx/>
                <a:uFillTx/>
                <a:latin typeface="Courier New"/>
                <a:ea typeface="+mj-ea"/>
                <a:cs typeface="Courier New"/>
              </a:rPr>
              <a:t>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Глава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III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. Учебно-тренировочные задания </a:t>
            </a:r>
            <a:endParaRPr kumimoji="0" lang="ru-RU" sz="3600" b="1" i="0" u="none" strike="noStrike" kern="10" cap="none" spc="0" normalizeH="0" baseline="0" noProof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Courier New"/>
              <a:ea typeface="+mj-ea"/>
              <a:cs typeface="Courier New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1643050"/>
            <a:ext cx="7215238" cy="29289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Bookman Old Style" pitchFamily="18" charset="0"/>
              </a:rPr>
              <a:t>Дорогой друг!</a:t>
            </a:r>
          </a:p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Bookman Old Style" pitchFamily="18" charset="0"/>
              </a:rPr>
              <a:t> Тебе предоставляется возможность проверить свои знания по теме </a:t>
            </a:r>
          </a:p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Bookman Old Style" pitchFamily="18" charset="0"/>
              </a:rPr>
              <a:t>«Дробные рациональные   уравнения».</a:t>
            </a:r>
          </a:p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Bookman Old Style" pitchFamily="18" charset="0"/>
              </a:rPr>
              <a:t>Данный работа состоит из 5 заданий уровня А и   3 задания уровня В.</a:t>
            </a:r>
            <a:endParaRPr lang="ru-RU" sz="2000" b="1" i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1928794" y="4286256"/>
            <a:ext cx="2143140" cy="571504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А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7" name="Прямоугольник 6">
            <a:hlinkClick r:id="rId3" action="ppaction://hlinksldjump"/>
          </p:cNvPr>
          <p:cNvSpPr/>
          <p:nvPr/>
        </p:nvSpPr>
        <p:spPr>
          <a:xfrm>
            <a:off x="5143504" y="4286256"/>
            <a:ext cx="2143140" cy="571504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В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0" name="Прямоугольник 9">
            <a:hlinkClick r:id="rId4" action="ppaction://hlinksldjump"/>
          </p:cNvPr>
          <p:cNvSpPr/>
          <p:nvPr/>
        </p:nvSpPr>
        <p:spPr>
          <a:xfrm>
            <a:off x="1285852" y="5500702"/>
            <a:ext cx="2428892" cy="571504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Вернуться к содержанию</a:t>
            </a:r>
            <a:endParaRPr lang="ru-RU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1" name="Прямоугольник 10">
            <a:hlinkClick r:id="rId5" action="ppaction://hlinksldjump"/>
          </p:cNvPr>
          <p:cNvSpPr/>
          <p:nvPr/>
        </p:nvSpPr>
        <p:spPr>
          <a:xfrm>
            <a:off x="5643570" y="5500702"/>
            <a:ext cx="2428892" cy="571504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Завершение работы</a:t>
            </a:r>
            <a:endParaRPr lang="ru-RU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E:\Рабочий стол\работа\для оформления фильмов и презентаций\фоны для презентаций\фон 1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lum bright="-20000" contrast="40000"/>
          </a:blip>
          <a:srcRect/>
          <a:stretch>
            <a:fillRect/>
          </a:stretch>
        </p:blipFill>
        <p:spPr bwMode="auto">
          <a:xfrm>
            <a:off x="-357222" y="-504826"/>
            <a:ext cx="9810750" cy="7362826"/>
          </a:xfrm>
          <a:prstGeom prst="rect">
            <a:avLst/>
          </a:prstGeom>
          <a:noFill/>
        </p:spPr>
      </p:pic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786578" y="357166"/>
            <a:ext cx="2143140" cy="35719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А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3" name="Подзаголовок 2"/>
          <p:cNvSpPr txBox="1">
            <a:spLocks/>
          </p:cNvSpPr>
          <p:nvPr/>
        </p:nvSpPr>
        <p:spPr bwMode="auto">
          <a:xfrm>
            <a:off x="428596" y="571480"/>
            <a:ext cx="6500858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ru-RU" sz="17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  </a:t>
            </a:r>
            <a:r>
              <a:rPr kumimoji="1" lang="ru-RU" sz="17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Решите уравнение: 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ru-RU" sz="17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             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ru-RU" sz="1700" kern="0" dirty="0" smtClean="0">
                <a:latin typeface="Bookman Old Style" pitchFamily="18" charset="0"/>
              </a:rPr>
              <a:t>            </a:t>
            </a:r>
            <a:r>
              <a:rPr kumimoji="1" lang="ru-RU" sz="1700" b="1" i="0" u="sng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№1.</a:t>
            </a:r>
            <a:r>
              <a:rPr kumimoji="1" lang="ru-RU" sz="1700" i="0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 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1" lang="ru-RU" sz="1700" kern="0" baseline="0" dirty="0" smtClean="0">
              <a:latin typeface="Bookman Old Style" pitchFamily="18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1" lang="ru-RU" sz="1700" i="0" strike="noStrike" kern="0" cap="none" spc="0" normalizeH="0" noProof="0" dirty="0" smtClean="0">
              <a:ln>
                <a:noFill/>
              </a:ln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ru-RU" sz="1700" kern="0" baseline="0" dirty="0" smtClean="0">
                <a:latin typeface="Bookman Old Style" pitchFamily="18" charset="0"/>
              </a:rPr>
              <a:t>            </a:t>
            </a:r>
            <a:r>
              <a:rPr kumimoji="1" lang="ru-RU" sz="1700" b="1" u="sng" kern="0" baseline="0" dirty="0" smtClean="0">
                <a:latin typeface="Bookman Old Style" pitchFamily="18" charset="0"/>
              </a:rPr>
              <a:t>№2.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1" lang="ru-RU" sz="1700" b="1" i="0" u="sng" strike="noStrike" kern="0" cap="none" spc="0" normalizeH="0" noProof="0" dirty="0" smtClean="0">
              <a:ln>
                <a:noFill/>
              </a:ln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1" lang="ru-RU" sz="1700" b="1" u="sng" kern="0" baseline="0" dirty="0" smtClean="0">
              <a:latin typeface="Bookman Old Style" pitchFamily="18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ru-RU" b="1" kern="0" dirty="0">
                <a:latin typeface="Bookman Old Style" pitchFamily="18" charset="0"/>
              </a:rPr>
              <a:t> </a:t>
            </a:r>
            <a:r>
              <a:rPr kumimoji="1" lang="ru-RU" b="1" kern="0" dirty="0" smtClean="0">
                <a:latin typeface="Bookman Old Style" pitchFamily="18" charset="0"/>
              </a:rPr>
              <a:t>          </a:t>
            </a:r>
            <a:r>
              <a:rPr kumimoji="1" lang="ru-RU" b="1" u="sng" kern="0" dirty="0" smtClean="0">
                <a:latin typeface="Bookman Old Style" pitchFamily="18" charset="0"/>
              </a:rPr>
              <a:t>№3.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1" lang="ru-RU" sz="1700" b="1" i="0" u="sng" strike="noStrike" kern="0" cap="none" spc="0" normalizeH="0" noProof="0" dirty="0" smtClean="0">
              <a:ln>
                <a:noFill/>
              </a:ln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1" lang="ru-RU" sz="1700" b="1" u="sng" kern="0" dirty="0" smtClean="0">
              <a:latin typeface="Bookman Old Style" pitchFamily="18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1" lang="ru-RU" sz="1700" b="1" i="0" u="sng" strike="noStrike" kern="0" cap="none" spc="0" normalizeH="0" noProof="0" dirty="0" smtClean="0">
              <a:ln>
                <a:noFill/>
              </a:ln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ru-RU" sz="1700" b="1" kern="0" dirty="0" smtClean="0">
                <a:latin typeface="Bookman Old Style" pitchFamily="18" charset="0"/>
              </a:rPr>
              <a:t>            </a:t>
            </a:r>
            <a:r>
              <a:rPr kumimoji="1" lang="ru-RU" sz="1700" b="1" u="sng" kern="0" dirty="0" smtClean="0">
                <a:latin typeface="Bookman Old Style" pitchFamily="18" charset="0"/>
              </a:rPr>
              <a:t>№4. 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1" lang="ru-RU" sz="1700" b="1" i="0" u="sng" strike="noStrike" kern="0" cap="none" spc="0" normalizeH="0" noProof="0" dirty="0" smtClean="0">
              <a:ln>
                <a:noFill/>
              </a:ln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1" lang="ru-RU" sz="1700" b="1" u="sng" kern="0" dirty="0" smtClean="0">
              <a:latin typeface="Bookman Old Style" pitchFamily="18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1" lang="ru-RU" sz="1700" b="1" i="0" u="sng" strike="noStrike" kern="0" cap="none" spc="0" normalizeH="0" noProof="0" dirty="0" smtClean="0">
              <a:ln>
                <a:noFill/>
              </a:ln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ru-RU" sz="1700" b="1" kern="0" dirty="0" smtClean="0">
                <a:latin typeface="Bookman Old Style" pitchFamily="18" charset="0"/>
              </a:rPr>
              <a:t>            </a:t>
            </a:r>
            <a:r>
              <a:rPr kumimoji="1" lang="ru-RU" sz="1700" b="1" u="sng" kern="0" dirty="0" smtClean="0">
                <a:latin typeface="Bookman Old Style" pitchFamily="18" charset="0"/>
              </a:rPr>
              <a:t>№5.</a:t>
            </a:r>
            <a:endParaRPr kumimoji="1" lang="ru-RU" sz="1700" b="1" i="0" u="sng" strike="noStrike" kern="0" cap="none" spc="0" normalizeH="0" noProof="0" dirty="0" smtClean="0">
              <a:ln>
                <a:noFill/>
              </a:ln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graphicFrame>
        <p:nvGraphicFramePr>
          <p:cNvPr id="18434" name="Object 5"/>
          <p:cNvGraphicFramePr>
            <a:graphicFrameLocks noChangeAspect="1"/>
          </p:cNvGraphicFramePr>
          <p:nvPr/>
        </p:nvGraphicFramePr>
        <p:xfrm>
          <a:off x="2022475" y="2000250"/>
          <a:ext cx="2409825" cy="771525"/>
        </p:xfrm>
        <a:graphic>
          <a:graphicData uri="http://schemas.openxmlformats.org/presentationml/2006/ole">
            <p:oleObj spid="_x0000_s18434" name="Формула" r:id="rId5" imgW="914400" imgH="393480" progId="Equation.3">
              <p:embed/>
            </p:oleObj>
          </a:graphicData>
        </a:graphic>
      </p:graphicFrame>
      <p:graphicFrame>
        <p:nvGraphicFramePr>
          <p:cNvPr id="18435" name="Object 7"/>
          <p:cNvGraphicFramePr>
            <a:graphicFrameLocks noChangeAspect="1"/>
          </p:cNvGraphicFramePr>
          <p:nvPr/>
        </p:nvGraphicFramePr>
        <p:xfrm>
          <a:off x="2082800" y="4286250"/>
          <a:ext cx="3049588" cy="955675"/>
        </p:xfrm>
        <a:graphic>
          <a:graphicData uri="http://schemas.openxmlformats.org/presentationml/2006/ole">
            <p:oleObj spid="_x0000_s18435" name="Формула" r:id="rId6" imgW="1765080" imgH="419040" progId="Equation.3">
              <p:embed/>
            </p:oleObj>
          </a:graphicData>
        </a:graphic>
      </p:graphicFrame>
      <p:graphicFrame>
        <p:nvGraphicFramePr>
          <p:cNvPr id="18436" name="Object 9"/>
          <p:cNvGraphicFramePr>
            <a:graphicFrameLocks noChangeAspect="1"/>
          </p:cNvGraphicFramePr>
          <p:nvPr/>
        </p:nvGraphicFramePr>
        <p:xfrm>
          <a:off x="2084388" y="1143000"/>
          <a:ext cx="1400175" cy="717550"/>
        </p:xfrm>
        <a:graphic>
          <a:graphicData uri="http://schemas.openxmlformats.org/presentationml/2006/ole">
            <p:oleObj spid="_x0000_s18436" name="Формула" r:id="rId7" imgW="672840" imgH="393480" progId="Equation.3">
              <p:embed/>
            </p:oleObj>
          </a:graphicData>
        </a:graphic>
      </p:graphicFrame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8441" name="Object 9"/>
          <p:cNvGraphicFramePr>
            <a:graphicFrameLocks noChangeAspect="1"/>
          </p:cNvGraphicFramePr>
          <p:nvPr/>
        </p:nvGraphicFramePr>
        <p:xfrm>
          <a:off x="2087563" y="5429250"/>
          <a:ext cx="2771775" cy="920750"/>
        </p:xfrm>
        <a:graphic>
          <a:graphicData uri="http://schemas.openxmlformats.org/presentationml/2006/ole">
            <p:oleObj spid="_x0000_s18441" name="Формула" r:id="rId8" imgW="1104840" imgH="419040" progId="Equation.3">
              <p:embed/>
            </p:oleObj>
          </a:graphicData>
        </a:graphic>
      </p:graphicFrame>
      <p:sp>
        <p:nvSpPr>
          <p:cNvPr id="22" name="Прямоугольник 21">
            <a:hlinkClick r:id="rId9" action="ppaction://hlinksldjump"/>
          </p:cNvPr>
          <p:cNvSpPr/>
          <p:nvPr/>
        </p:nvSpPr>
        <p:spPr>
          <a:xfrm>
            <a:off x="5357818" y="1214422"/>
            <a:ext cx="1643074" cy="35719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1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23" name="Прямоугольник 22">
            <a:hlinkClick r:id="rId10" action="ppaction://hlinksldjump"/>
          </p:cNvPr>
          <p:cNvSpPr/>
          <p:nvPr/>
        </p:nvSpPr>
        <p:spPr>
          <a:xfrm>
            <a:off x="5357818" y="2143116"/>
            <a:ext cx="1643074" cy="35719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1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24" name="Прямоугольник 23">
            <a:hlinkClick r:id="rId11" action="ppaction://hlinksldjump"/>
          </p:cNvPr>
          <p:cNvSpPr/>
          <p:nvPr/>
        </p:nvSpPr>
        <p:spPr>
          <a:xfrm>
            <a:off x="5357818" y="3143248"/>
            <a:ext cx="1643074" cy="35719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1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25" name="Прямоугольник 24">
            <a:hlinkClick r:id="rId12" action="ppaction://hlinksldjump"/>
          </p:cNvPr>
          <p:cNvSpPr/>
          <p:nvPr/>
        </p:nvSpPr>
        <p:spPr>
          <a:xfrm>
            <a:off x="5429256" y="4500570"/>
            <a:ext cx="1643074" cy="35719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1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26" name="Прямоугольник 25">
            <a:hlinkClick r:id="rId13" action="ppaction://hlinksldjump"/>
          </p:cNvPr>
          <p:cNvSpPr/>
          <p:nvPr/>
        </p:nvSpPr>
        <p:spPr>
          <a:xfrm>
            <a:off x="5429256" y="5643578"/>
            <a:ext cx="1643074" cy="35719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1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27" name="Стрелка вверх 26">
            <a:hlinkClick r:id="rId3" action="ppaction://hlinksldjump"/>
          </p:cNvPr>
          <p:cNvSpPr/>
          <p:nvPr/>
        </p:nvSpPr>
        <p:spPr>
          <a:xfrm>
            <a:off x="214282" y="5643578"/>
            <a:ext cx="500066" cy="500066"/>
          </a:xfrm>
          <a:prstGeom prst="up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42" name="Picture 10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2285984" y="3071810"/>
            <a:ext cx="1428760" cy="745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E:\Рабочий стол\работа\для оформления фильмов и презентаций\фоны для презентаций\фон 1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lum bright="-20000" contrast="40000"/>
          </a:blip>
          <a:srcRect/>
          <a:stretch>
            <a:fillRect/>
          </a:stretch>
        </p:blipFill>
        <p:spPr bwMode="auto">
          <a:xfrm>
            <a:off x="-357222" y="-504826"/>
            <a:ext cx="9810750" cy="7362826"/>
          </a:xfrm>
          <a:prstGeom prst="rect">
            <a:avLst/>
          </a:prstGeom>
          <a:noFill/>
        </p:spPr>
      </p:pic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786578" y="357166"/>
            <a:ext cx="2143140" cy="35719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В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3" name="Подзаголовок 2"/>
          <p:cNvSpPr txBox="1">
            <a:spLocks/>
          </p:cNvSpPr>
          <p:nvPr/>
        </p:nvSpPr>
        <p:spPr bwMode="auto">
          <a:xfrm>
            <a:off x="428596" y="571480"/>
            <a:ext cx="6500858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ru-RU" sz="17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  </a:t>
            </a:r>
            <a:r>
              <a:rPr kumimoji="1" lang="ru-RU" sz="17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Решите уравнение: 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ru-RU" sz="17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             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ru-RU" sz="1700" kern="0" dirty="0" smtClean="0">
                <a:latin typeface="Bookman Old Style" pitchFamily="18" charset="0"/>
              </a:rPr>
              <a:t>            </a:t>
            </a:r>
            <a:r>
              <a:rPr kumimoji="1" lang="ru-RU" sz="1700" b="1" i="0" u="sng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№1.</a:t>
            </a:r>
            <a:r>
              <a:rPr kumimoji="1" lang="ru-RU" sz="1700" i="0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 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1" lang="ru-RU" sz="1700" kern="0" baseline="0" dirty="0" smtClean="0">
              <a:latin typeface="Bookman Old Style" pitchFamily="18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1" lang="ru-RU" sz="1700" i="0" strike="noStrike" kern="0" cap="none" spc="0" normalizeH="0" noProof="0" dirty="0" smtClean="0">
              <a:ln>
                <a:noFill/>
              </a:ln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ru-RU" sz="1700" kern="0" baseline="0" dirty="0" smtClean="0">
                <a:latin typeface="Bookman Old Style" pitchFamily="18" charset="0"/>
              </a:rPr>
              <a:t>           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1" lang="ru-RU" sz="1700" kern="0" dirty="0" smtClean="0">
              <a:latin typeface="Bookman Old Style" pitchFamily="18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ru-RU" sz="1700" kern="0" baseline="0" dirty="0" smtClean="0">
                <a:latin typeface="Bookman Old Style" pitchFamily="18" charset="0"/>
              </a:rPr>
              <a:t>            </a:t>
            </a:r>
            <a:r>
              <a:rPr kumimoji="1" lang="ru-RU" sz="1700" b="1" u="sng" kern="0" baseline="0" dirty="0" smtClean="0">
                <a:latin typeface="Bookman Old Style" pitchFamily="18" charset="0"/>
              </a:rPr>
              <a:t>№2.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1" lang="ru-RU" sz="1700" b="1" i="0" u="sng" strike="noStrike" kern="0" cap="none" spc="0" normalizeH="0" noProof="0" dirty="0" smtClean="0">
              <a:ln>
                <a:noFill/>
              </a:ln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1" lang="ru-RU" sz="1700" b="1" u="sng" kern="0" baseline="0" dirty="0" smtClean="0">
              <a:latin typeface="Bookman Old Style" pitchFamily="18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ru-RU" b="1" kern="0" dirty="0">
                <a:latin typeface="Bookman Old Style" pitchFamily="18" charset="0"/>
              </a:rPr>
              <a:t> </a:t>
            </a:r>
            <a:r>
              <a:rPr kumimoji="1" lang="ru-RU" b="1" kern="0" dirty="0" smtClean="0">
                <a:latin typeface="Bookman Old Style" pitchFamily="18" charset="0"/>
              </a:rPr>
              <a:t>         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ru-RU" b="1" kern="0" dirty="0" smtClean="0">
                <a:latin typeface="Bookman Old Style" pitchFamily="18" charset="0"/>
              </a:rPr>
              <a:t>          </a:t>
            </a:r>
            <a:r>
              <a:rPr kumimoji="1" lang="ru-RU" b="1" u="sng" kern="0" dirty="0" smtClean="0">
                <a:latin typeface="Bookman Old Style" pitchFamily="18" charset="0"/>
              </a:rPr>
              <a:t>№3.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1" lang="ru-RU" sz="1700" b="1" i="0" u="sng" strike="noStrike" kern="0" cap="none" spc="0" normalizeH="0" noProof="0" dirty="0" smtClean="0">
              <a:ln>
                <a:noFill/>
              </a:ln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1" lang="ru-RU" sz="1700" b="1" u="sng" kern="0" dirty="0" smtClean="0">
              <a:latin typeface="Bookman Old Style" pitchFamily="18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1" lang="ru-RU" sz="1700" b="1" i="0" u="sng" strike="noStrike" kern="0" cap="none" spc="0" normalizeH="0" noProof="0" dirty="0" smtClean="0">
              <a:ln>
                <a:noFill/>
              </a:ln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1" lang="ru-RU" sz="1700" b="1" i="0" u="sng" strike="noStrike" kern="0" cap="none" spc="0" normalizeH="0" noProof="0" dirty="0" smtClean="0">
              <a:ln>
                <a:noFill/>
              </a:ln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1" lang="ru-RU" sz="1700" b="1" u="sng" kern="0" dirty="0" smtClean="0">
              <a:latin typeface="Bookman Old Style" pitchFamily="18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1" lang="ru-RU" sz="1700" b="1" i="0" u="sng" strike="noStrike" kern="0" cap="none" spc="0" normalizeH="0" noProof="0" dirty="0" smtClean="0">
              <a:ln>
                <a:noFill/>
              </a:ln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" name="Прямоугольник 21">
            <a:hlinkClick r:id="rId4" action="ppaction://hlinksldjump"/>
          </p:cNvPr>
          <p:cNvSpPr/>
          <p:nvPr/>
        </p:nvSpPr>
        <p:spPr>
          <a:xfrm>
            <a:off x="5857884" y="1285860"/>
            <a:ext cx="1643074" cy="35719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1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23" name="Прямоугольник 22">
            <a:hlinkClick r:id="rId5" action="ppaction://hlinksldjump"/>
          </p:cNvPr>
          <p:cNvSpPr/>
          <p:nvPr/>
        </p:nvSpPr>
        <p:spPr>
          <a:xfrm>
            <a:off x="5857884" y="2786058"/>
            <a:ext cx="1643074" cy="35719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1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24" name="Прямоугольник 23">
            <a:hlinkClick r:id="rId6" action="ppaction://hlinksldjump"/>
          </p:cNvPr>
          <p:cNvSpPr/>
          <p:nvPr/>
        </p:nvSpPr>
        <p:spPr>
          <a:xfrm>
            <a:off x="5929322" y="4071942"/>
            <a:ext cx="1643074" cy="35719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1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27" name="Стрелка вверх 26">
            <a:hlinkClick r:id="rId7" action="ppaction://hlinksldjump"/>
          </p:cNvPr>
          <p:cNvSpPr/>
          <p:nvPr/>
        </p:nvSpPr>
        <p:spPr>
          <a:xfrm>
            <a:off x="214282" y="5643578"/>
            <a:ext cx="500066" cy="500066"/>
          </a:xfrm>
          <a:prstGeom prst="up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9702" name="Picture 6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2000232" y="1214422"/>
            <a:ext cx="2589628" cy="642942"/>
          </a:xfrm>
          <a:prstGeom prst="rect">
            <a:avLst/>
          </a:prstGeom>
          <a:noFill/>
        </p:spPr>
      </p:pic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9704" name="Picture 8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1928794" y="2714620"/>
            <a:ext cx="3161132" cy="642942"/>
          </a:xfrm>
          <a:prstGeom prst="rect">
            <a:avLst/>
          </a:prstGeom>
          <a:noFill/>
        </p:spPr>
      </p:pic>
      <p:sp>
        <p:nvSpPr>
          <p:cNvPr id="2970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9706" name="Picture 10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2000232" y="4000504"/>
            <a:ext cx="3603650" cy="642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E:\Рабочий стол\работа\для оформления фильмов и презентаций\фоны для презентаций\фон 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lum bright="-20000" contrast="40000"/>
          </a:blip>
          <a:srcRect/>
          <a:stretch>
            <a:fillRect/>
          </a:stretch>
        </p:blipFill>
        <p:spPr bwMode="auto">
          <a:xfrm>
            <a:off x="-285784" y="-214338"/>
            <a:ext cx="9810750" cy="73628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857364"/>
            <a:ext cx="4643470" cy="1143000"/>
          </a:xfrm>
        </p:spPr>
        <p:txBody>
          <a:bodyPr/>
          <a:lstStyle/>
          <a:p>
            <a:pPr algn="l"/>
            <a:r>
              <a:rPr lang="ru-RU" sz="2800" b="1" dirty="0" smtClean="0">
                <a:latin typeface="Bookman Old Style" pitchFamily="18" charset="0"/>
              </a:rPr>
              <a:t/>
            </a:r>
            <a:br>
              <a:rPr lang="ru-RU" sz="2800" b="1" dirty="0" smtClean="0">
                <a:latin typeface="Bookman Old Style" pitchFamily="18" charset="0"/>
              </a:rPr>
            </a:br>
            <a:r>
              <a:rPr lang="ru-RU" sz="2800" b="1" dirty="0" smtClean="0">
                <a:latin typeface="Bookman Old Style" pitchFamily="18" charset="0"/>
              </a:rPr>
              <a:t/>
            </a:r>
            <a:br>
              <a:rPr lang="ru-RU" sz="2800" b="1" dirty="0" smtClean="0">
                <a:latin typeface="Bookman Old Style" pitchFamily="18" charset="0"/>
              </a:rPr>
            </a:br>
            <a:r>
              <a:rPr lang="ru-RU" sz="2000" b="1" dirty="0" smtClean="0">
                <a:latin typeface="Bookman Old Style" pitchFamily="18" charset="0"/>
              </a:rPr>
              <a:t>№1.   </a:t>
            </a:r>
            <a:br>
              <a:rPr lang="ru-RU" sz="2000" b="1" dirty="0" smtClean="0">
                <a:latin typeface="Bookman Old Style" pitchFamily="18" charset="0"/>
              </a:rPr>
            </a:br>
            <a:r>
              <a:rPr lang="ru-RU" sz="2000" b="1" dirty="0" smtClean="0">
                <a:latin typeface="Bookman Old Style" pitchFamily="18" charset="0"/>
              </a:rPr>
              <a:t/>
            </a:r>
            <a:br>
              <a:rPr lang="ru-RU" sz="2000" b="1" dirty="0" smtClean="0">
                <a:latin typeface="Bookman Old Style" pitchFamily="18" charset="0"/>
              </a:rPr>
            </a:br>
            <a:r>
              <a:rPr lang="ru-RU" sz="2000" b="1" dirty="0" smtClean="0">
                <a:latin typeface="Bookman Old Style" pitchFamily="18" charset="0"/>
              </a:rPr>
              <a:t/>
            </a:r>
            <a:br>
              <a:rPr lang="ru-RU" sz="2000" b="1" dirty="0" smtClean="0">
                <a:latin typeface="Bookman Old Style" pitchFamily="18" charset="0"/>
              </a:rPr>
            </a:br>
            <a:r>
              <a:rPr lang="ru-RU" sz="2000" b="1" i="1" dirty="0" smtClean="0">
                <a:latin typeface="Bookman Old Style" pitchFamily="18" charset="0"/>
              </a:rPr>
              <a:t>Ответ: х=-45.</a:t>
            </a:r>
            <a:endParaRPr lang="ru-RU" sz="2000" b="1" i="1" dirty="0"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57422" y="642918"/>
            <a:ext cx="4286280" cy="571504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786578" y="357166"/>
            <a:ext cx="2143140" cy="428628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А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graphicFrame>
        <p:nvGraphicFramePr>
          <p:cNvPr id="19457" name="Object 9"/>
          <p:cNvGraphicFramePr>
            <a:graphicFrameLocks noChangeAspect="1"/>
          </p:cNvGraphicFramePr>
          <p:nvPr/>
        </p:nvGraphicFramePr>
        <p:xfrm>
          <a:off x="1785918" y="2214554"/>
          <a:ext cx="1400175" cy="717550"/>
        </p:xfrm>
        <a:graphic>
          <a:graphicData uri="http://schemas.openxmlformats.org/presentationml/2006/ole">
            <p:oleObj spid="_x0000_s19457" name="Формула" r:id="rId4" imgW="672840" imgH="393480" progId="Equation.3">
              <p:embed/>
            </p:oleObj>
          </a:graphicData>
        </a:graphic>
      </p:graphicFrame>
      <p:sp>
        <p:nvSpPr>
          <p:cNvPr id="14" name="Управляющая кнопка: документ 13">
            <a:hlinkClick r:id="rId5" action="ppaction://hlinksldjump" highlightClick="1"/>
          </p:cNvPr>
          <p:cNvSpPr/>
          <p:nvPr/>
        </p:nvSpPr>
        <p:spPr>
          <a:xfrm>
            <a:off x="4214810" y="2357430"/>
            <a:ext cx="500066" cy="571504"/>
          </a:xfrm>
          <a:prstGeom prst="actionButtonDocumen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возврат 14">
            <a:hlinkClick r:id="rId6" action="ppaction://hlinksldjump" highlightClick="1"/>
          </p:cNvPr>
          <p:cNvSpPr/>
          <p:nvPr/>
        </p:nvSpPr>
        <p:spPr>
          <a:xfrm>
            <a:off x="6215074" y="3857628"/>
            <a:ext cx="642942" cy="500066"/>
          </a:xfrm>
          <a:prstGeom prst="actionButtonRetur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E:\Рабочий стол\работа\для оформления фильмов и презентаций\фоны для презентаций\фон 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lum bright="-20000" contrast="40000"/>
          </a:blip>
          <a:srcRect/>
          <a:stretch>
            <a:fillRect/>
          </a:stretch>
        </p:blipFill>
        <p:spPr bwMode="auto">
          <a:xfrm>
            <a:off x="-285784" y="-214338"/>
            <a:ext cx="9810750" cy="73628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857364"/>
            <a:ext cx="4643470" cy="1143000"/>
          </a:xfrm>
        </p:spPr>
        <p:txBody>
          <a:bodyPr/>
          <a:lstStyle/>
          <a:p>
            <a:pPr algn="l"/>
            <a:r>
              <a:rPr lang="ru-RU" sz="2800" b="1" dirty="0" smtClean="0">
                <a:latin typeface="Bookman Old Style" pitchFamily="18" charset="0"/>
              </a:rPr>
              <a:t/>
            </a:r>
            <a:br>
              <a:rPr lang="ru-RU" sz="2800" b="1" dirty="0" smtClean="0">
                <a:latin typeface="Bookman Old Style" pitchFamily="18" charset="0"/>
              </a:rPr>
            </a:br>
            <a:r>
              <a:rPr lang="ru-RU" sz="2800" b="1" dirty="0" smtClean="0">
                <a:latin typeface="Bookman Old Style" pitchFamily="18" charset="0"/>
              </a:rPr>
              <a:t/>
            </a:r>
            <a:br>
              <a:rPr lang="ru-RU" sz="2800" b="1" dirty="0" smtClean="0">
                <a:latin typeface="Bookman Old Style" pitchFamily="18" charset="0"/>
              </a:rPr>
            </a:br>
            <a:r>
              <a:rPr lang="ru-RU" sz="2000" b="1" dirty="0" smtClean="0">
                <a:latin typeface="Bookman Old Style" pitchFamily="18" charset="0"/>
              </a:rPr>
              <a:t>№2.   </a:t>
            </a:r>
            <a:br>
              <a:rPr lang="ru-RU" sz="2000" b="1" dirty="0" smtClean="0">
                <a:latin typeface="Bookman Old Style" pitchFamily="18" charset="0"/>
              </a:rPr>
            </a:br>
            <a:r>
              <a:rPr lang="ru-RU" sz="2000" b="1" dirty="0" smtClean="0">
                <a:latin typeface="Bookman Old Style" pitchFamily="18" charset="0"/>
              </a:rPr>
              <a:t/>
            </a:r>
            <a:br>
              <a:rPr lang="ru-RU" sz="2000" b="1" dirty="0" smtClean="0">
                <a:latin typeface="Bookman Old Style" pitchFamily="18" charset="0"/>
              </a:rPr>
            </a:br>
            <a:r>
              <a:rPr lang="ru-RU" sz="2000" b="1" dirty="0" smtClean="0">
                <a:latin typeface="Bookman Old Style" pitchFamily="18" charset="0"/>
              </a:rPr>
              <a:t/>
            </a:r>
            <a:br>
              <a:rPr lang="ru-RU" sz="2000" b="1" dirty="0" smtClean="0">
                <a:latin typeface="Bookman Old Style" pitchFamily="18" charset="0"/>
              </a:rPr>
            </a:br>
            <a:r>
              <a:rPr lang="ru-RU" sz="2000" b="1" i="1" dirty="0" smtClean="0">
                <a:latin typeface="Bookman Old Style" pitchFamily="18" charset="0"/>
              </a:rPr>
              <a:t>Ответ: -11; 1.</a:t>
            </a:r>
            <a:endParaRPr lang="ru-RU" sz="2000" b="1" i="1" dirty="0"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57422" y="642918"/>
            <a:ext cx="4286280" cy="571504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786578" y="357166"/>
            <a:ext cx="2143140" cy="428628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А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4" name="Управляющая кнопка: документ 13">
            <a:hlinkClick r:id="rId4" action="ppaction://hlinksldjump" highlightClick="1"/>
          </p:cNvPr>
          <p:cNvSpPr/>
          <p:nvPr/>
        </p:nvSpPr>
        <p:spPr>
          <a:xfrm>
            <a:off x="5000628" y="2357430"/>
            <a:ext cx="500066" cy="571504"/>
          </a:xfrm>
          <a:prstGeom prst="actionButtonDocumen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возврат 14">
            <a:hlinkClick r:id="rId5" action="ppaction://hlinksldjump" highlightClick="1"/>
          </p:cNvPr>
          <p:cNvSpPr/>
          <p:nvPr/>
        </p:nvSpPr>
        <p:spPr>
          <a:xfrm>
            <a:off x="6215074" y="3857628"/>
            <a:ext cx="642942" cy="500066"/>
          </a:xfrm>
          <a:prstGeom prst="actionButtonRetur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1747" name="Object 5"/>
          <p:cNvGraphicFramePr>
            <a:graphicFrameLocks noChangeAspect="1"/>
          </p:cNvGraphicFramePr>
          <p:nvPr/>
        </p:nvGraphicFramePr>
        <p:xfrm>
          <a:off x="1643042" y="2143116"/>
          <a:ext cx="2409825" cy="771525"/>
        </p:xfrm>
        <a:graphic>
          <a:graphicData uri="http://schemas.openxmlformats.org/presentationml/2006/ole">
            <p:oleObj spid="_x0000_s31747" name="Формула" r:id="rId6" imgW="91440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E:\Рабочий стол\работа\для оформления фильмов и презентаций\фоны для презентаций\фон 1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lum bright="-20000" contrast="40000"/>
          </a:blip>
          <a:srcRect/>
          <a:stretch>
            <a:fillRect/>
          </a:stretch>
        </p:blipFill>
        <p:spPr bwMode="auto">
          <a:xfrm>
            <a:off x="-285784" y="-214338"/>
            <a:ext cx="9810750" cy="73628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857364"/>
            <a:ext cx="4643470" cy="1143000"/>
          </a:xfrm>
        </p:spPr>
        <p:txBody>
          <a:bodyPr/>
          <a:lstStyle/>
          <a:p>
            <a:pPr algn="l"/>
            <a:r>
              <a:rPr lang="ru-RU" sz="2800" b="1" dirty="0" smtClean="0">
                <a:latin typeface="Bookman Old Style" pitchFamily="18" charset="0"/>
              </a:rPr>
              <a:t/>
            </a:r>
            <a:br>
              <a:rPr lang="ru-RU" sz="2800" b="1" dirty="0" smtClean="0">
                <a:latin typeface="Bookman Old Style" pitchFamily="18" charset="0"/>
              </a:rPr>
            </a:br>
            <a:r>
              <a:rPr lang="ru-RU" sz="2800" b="1" dirty="0" smtClean="0">
                <a:latin typeface="Bookman Old Style" pitchFamily="18" charset="0"/>
              </a:rPr>
              <a:t/>
            </a:r>
            <a:br>
              <a:rPr lang="ru-RU" sz="2800" b="1" dirty="0" smtClean="0">
                <a:latin typeface="Bookman Old Style" pitchFamily="18" charset="0"/>
              </a:rPr>
            </a:br>
            <a:r>
              <a:rPr lang="ru-RU" sz="2000" b="1" dirty="0" smtClean="0">
                <a:latin typeface="Bookman Old Style" pitchFamily="18" charset="0"/>
              </a:rPr>
              <a:t>№3.   </a:t>
            </a:r>
            <a:br>
              <a:rPr lang="ru-RU" sz="2000" b="1" dirty="0" smtClean="0">
                <a:latin typeface="Bookman Old Style" pitchFamily="18" charset="0"/>
              </a:rPr>
            </a:br>
            <a:r>
              <a:rPr lang="ru-RU" sz="2000" b="1" dirty="0" smtClean="0">
                <a:latin typeface="Bookman Old Style" pitchFamily="18" charset="0"/>
              </a:rPr>
              <a:t/>
            </a:r>
            <a:br>
              <a:rPr lang="ru-RU" sz="2000" b="1" dirty="0" smtClean="0">
                <a:latin typeface="Bookman Old Style" pitchFamily="18" charset="0"/>
              </a:rPr>
            </a:br>
            <a:r>
              <a:rPr lang="ru-RU" sz="2000" b="1" dirty="0" smtClean="0">
                <a:latin typeface="Bookman Old Style" pitchFamily="18" charset="0"/>
              </a:rPr>
              <a:t/>
            </a:r>
            <a:br>
              <a:rPr lang="ru-RU" sz="2000" b="1" dirty="0" smtClean="0">
                <a:latin typeface="Bookman Old Style" pitchFamily="18" charset="0"/>
              </a:rPr>
            </a:br>
            <a:r>
              <a:rPr lang="ru-RU" sz="2000" b="1" i="1" dirty="0" smtClean="0">
                <a:latin typeface="Bookman Old Style" pitchFamily="18" charset="0"/>
              </a:rPr>
              <a:t>Ответ: 3;4.</a:t>
            </a:r>
            <a:endParaRPr lang="ru-RU" sz="2000" b="1" i="1" dirty="0"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57422" y="642918"/>
            <a:ext cx="4286280" cy="571504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786578" y="357166"/>
            <a:ext cx="2143140" cy="428628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А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4" name="Управляющая кнопка: документ 13">
            <a:hlinkClick r:id="rId3" action="ppaction://hlinksldjump" highlightClick="1"/>
          </p:cNvPr>
          <p:cNvSpPr/>
          <p:nvPr/>
        </p:nvSpPr>
        <p:spPr>
          <a:xfrm>
            <a:off x="5000628" y="2357430"/>
            <a:ext cx="500066" cy="571504"/>
          </a:xfrm>
          <a:prstGeom prst="actionButtonDocumen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возврат 14">
            <a:hlinkClick r:id="rId4" action="ppaction://hlinksldjump" highlightClick="1"/>
          </p:cNvPr>
          <p:cNvSpPr/>
          <p:nvPr/>
        </p:nvSpPr>
        <p:spPr>
          <a:xfrm>
            <a:off x="6215074" y="3857628"/>
            <a:ext cx="642942" cy="500066"/>
          </a:xfrm>
          <a:prstGeom prst="actionButtonRetur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10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1785918" y="2143116"/>
            <a:ext cx="1428760" cy="745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E:\Рабочий стол\работа\для оформления фильмов и презентаций\фоны для презентаций\фон 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lum bright="-20000" contrast="40000"/>
          </a:blip>
          <a:srcRect/>
          <a:stretch>
            <a:fillRect/>
          </a:stretch>
        </p:blipFill>
        <p:spPr bwMode="auto">
          <a:xfrm>
            <a:off x="-285784" y="-214338"/>
            <a:ext cx="9810750" cy="73628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857364"/>
            <a:ext cx="4643470" cy="1143000"/>
          </a:xfrm>
        </p:spPr>
        <p:txBody>
          <a:bodyPr/>
          <a:lstStyle/>
          <a:p>
            <a:pPr algn="l"/>
            <a:r>
              <a:rPr lang="ru-RU" sz="2800" b="1" dirty="0" smtClean="0">
                <a:latin typeface="Bookman Old Style" pitchFamily="18" charset="0"/>
              </a:rPr>
              <a:t/>
            </a:r>
            <a:br>
              <a:rPr lang="ru-RU" sz="2800" b="1" dirty="0" smtClean="0">
                <a:latin typeface="Bookman Old Style" pitchFamily="18" charset="0"/>
              </a:rPr>
            </a:br>
            <a:r>
              <a:rPr lang="ru-RU" sz="2800" b="1" dirty="0" smtClean="0">
                <a:latin typeface="Bookman Old Style" pitchFamily="18" charset="0"/>
              </a:rPr>
              <a:t/>
            </a:r>
            <a:br>
              <a:rPr lang="ru-RU" sz="2800" b="1" dirty="0" smtClean="0">
                <a:latin typeface="Bookman Old Style" pitchFamily="18" charset="0"/>
              </a:rPr>
            </a:br>
            <a:r>
              <a:rPr lang="ru-RU" sz="2000" b="1" dirty="0" smtClean="0">
                <a:latin typeface="Bookman Old Style" pitchFamily="18" charset="0"/>
              </a:rPr>
              <a:t>№4.   </a:t>
            </a:r>
            <a:br>
              <a:rPr lang="ru-RU" sz="2000" b="1" dirty="0" smtClean="0">
                <a:latin typeface="Bookman Old Style" pitchFamily="18" charset="0"/>
              </a:rPr>
            </a:br>
            <a:r>
              <a:rPr lang="ru-RU" sz="2000" b="1" dirty="0" smtClean="0">
                <a:latin typeface="Bookman Old Style" pitchFamily="18" charset="0"/>
              </a:rPr>
              <a:t/>
            </a:r>
            <a:br>
              <a:rPr lang="ru-RU" sz="2000" b="1" dirty="0" smtClean="0">
                <a:latin typeface="Bookman Old Style" pitchFamily="18" charset="0"/>
              </a:rPr>
            </a:br>
            <a:r>
              <a:rPr lang="ru-RU" sz="2000" b="1" dirty="0" smtClean="0">
                <a:latin typeface="Bookman Old Style" pitchFamily="18" charset="0"/>
              </a:rPr>
              <a:t/>
            </a:r>
            <a:br>
              <a:rPr lang="ru-RU" sz="2000" b="1" dirty="0" smtClean="0">
                <a:latin typeface="Bookman Old Style" pitchFamily="18" charset="0"/>
              </a:rPr>
            </a:br>
            <a:r>
              <a:rPr lang="ru-RU" sz="2000" b="1" i="1" dirty="0" smtClean="0">
                <a:latin typeface="Bookman Old Style" pitchFamily="18" charset="0"/>
              </a:rPr>
              <a:t>Ответ: -3.</a:t>
            </a:r>
            <a:endParaRPr lang="ru-RU" sz="2000" b="1" i="1" dirty="0"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57422" y="642918"/>
            <a:ext cx="4286280" cy="571504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786578" y="357166"/>
            <a:ext cx="2143140" cy="428628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А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4" name="Управляющая кнопка: документ 13">
            <a:hlinkClick r:id="rId4" action="ppaction://hlinksldjump" highlightClick="1"/>
          </p:cNvPr>
          <p:cNvSpPr/>
          <p:nvPr/>
        </p:nvSpPr>
        <p:spPr>
          <a:xfrm>
            <a:off x="5000628" y="2357430"/>
            <a:ext cx="500066" cy="571504"/>
          </a:xfrm>
          <a:prstGeom prst="actionButtonDocumen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возврат 14">
            <a:hlinkClick r:id="rId5" action="ppaction://hlinksldjump" highlightClick="1"/>
          </p:cNvPr>
          <p:cNvSpPr/>
          <p:nvPr/>
        </p:nvSpPr>
        <p:spPr>
          <a:xfrm>
            <a:off x="6215074" y="3857628"/>
            <a:ext cx="642942" cy="500066"/>
          </a:xfrm>
          <a:prstGeom prst="actionButtonRetur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1202" name="Object 7"/>
          <p:cNvGraphicFramePr>
            <a:graphicFrameLocks noChangeAspect="1"/>
          </p:cNvGraphicFramePr>
          <p:nvPr/>
        </p:nvGraphicFramePr>
        <p:xfrm>
          <a:off x="1643042" y="2071678"/>
          <a:ext cx="3049588" cy="955675"/>
        </p:xfrm>
        <a:graphic>
          <a:graphicData uri="http://schemas.openxmlformats.org/presentationml/2006/ole">
            <p:oleObj spid="_x0000_s51202" name="Формула" r:id="rId6" imgW="176508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E:\Рабочий стол\работа\для оформления фильмов и презентаций\фоны для презентаций\фон 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lum bright="-20000" contrast="40000"/>
          </a:blip>
          <a:srcRect/>
          <a:stretch>
            <a:fillRect/>
          </a:stretch>
        </p:blipFill>
        <p:spPr bwMode="auto">
          <a:xfrm>
            <a:off x="-285784" y="-214338"/>
            <a:ext cx="9810750" cy="73628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857364"/>
            <a:ext cx="4643470" cy="1143000"/>
          </a:xfrm>
        </p:spPr>
        <p:txBody>
          <a:bodyPr/>
          <a:lstStyle/>
          <a:p>
            <a:pPr algn="l"/>
            <a:r>
              <a:rPr lang="ru-RU" sz="2800" b="1" dirty="0" smtClean="0">
                <a:latin typeface="Bookman Old Style" pitchFamily="18" charset="0"/>
              </a:rPr>
              <a:t/>
            </a:r>
            <a:br>
              <a:rPr lang="ru-RU" sz="2800" b="1" dirty="0" smtClean="0">
                <a:latin typeface="Bookman Old Style" pitchFamily="18" charset="0"/>
              </a:rPr>
            </a:br>
            <a:r>
              <a:rPr lang="ru-RU" sz="2800" b="1" dirty="0" smtClean="0">
                <a:latin typeface="Bookman Old Style" pitchFamily="18" charset="0"/>
              </a:rPr>
              <a:t/>
            </a:r>
            <a:br>
              <a:rPr lang="ru-RU" sz="2800" b="1" dirty="0" smtClean="0">
                <a:latin typeface="Bookman Old Style" pitchFamily="18" charset="0"/>
              </a:rPr>
            </a:br>
            <a:r>
              <a:rPr lang="ru-RU" sz="2000" b="1" dirty="0" smtClean="0">
                <a:latin typeface="Bookman Old Style" pitchFamily="18" charset="0"/>
              </a:rPr>
              <a:t>№5.   </a:t>
            </a:r>
            <a:br>
              <a:rPr lang="ru-RU" sz="2000" b="1" dirty="0" smtClean="0">
                <a:latin typeface="Bookman Old Style" pitchFamily="18" charset="0"/>
              </a:rPr>
            </a:br>
            <a:r>
              <a:rPr lang="ru-RU" sz="2000" b="1" dirty="0" smtClean="0">
                <a:latin typeface="Bookman Old Style" pitchFamily="18" charset="0"/>
              </a:rPr>
              <a:t/>
            </a:r>
            <a:br>
              <a:rPr lang="ru-RU" sz="2000" b="1" dirty="0" smtClean="0">
                <a:latin typeface="Bookman Old Style" pitchFamily="18" charset="0"/>
              </a:rPr>
            </a:br>
            <a:r>
              <a:rPr lang="ru-RU" sz="2000" b="1" dirty="0" smtClean="0">
                <a:latin typeface="Bookman Old Style" pitchFamily="18" charset="0"/>
              </a:rPr>
              <a:t/>
            </a:r>
            <a:br>
              <a:rPr lang="ru-RU" sz="2000" b="1" dirty="0" smtClean="0">
                <a:latin typeface="Bookman Old Style" pitchFamily="18" charset="0"/>
              </a:rPr>
            </a:br>
            <a:r>
              <a:rPr lang="ru-RU" sz="2000" b="1" i="1" dirty="0" smtClean="0">
                <a:latin typeface="Bookman Old Style" pitchFamily="18" charset="0"/>
              </a:rPr>
              <a:t>Ответ: 3; 12.</a:t>
            </a:r>
            <a:endParaRPr lang="ru-RU" sz="2000" b="1" i="1" dirty="0"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57422" y="642918"/>
            <a:ext cx="4286280" cy="571504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786578" y="357166"/>
            <a:ext cx="2143140" cy="428628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А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4" name="Управляющая кнопка: документ 13">
            <a:hlinkClick r:id="rId4" action="ppaction://hlinksldjump" highlightClick="1"/>
          </p:cNvPr>
          <p:cNvSpPr/>
          <p:nvPr/>
        </p:nvSpPr>
        <p:spPr>
          <a:xfrm>
            <a:off x="5000628" y="2357430"/>
            <a:ext cx="500066" cy="571504"/>
          </a:xfrm>
          <a:prstGeom prst="actionButtonDocumen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возврат 14">
            <a:hlinkClick r:id="rId5" action="ppaction://hlinksldjump" highlightClick="1"/>
          </p:cNvPr>
          <p:cNvSpPr/>
          <p:nvPr/>
        </p:nvSpPr>
        <p:spPr>
          <a:xfrm>
            <a:off x="6215074" y="3857628"/>
            <a:ext cx="642942" cy="500066"/>
          </a:xfrm>
          <a:prstGeom prst="actionButtonRetur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3251" name="Object 3"/>
          <p:cNvGraphicFramePr>
            <a:graphicFrameLocks noChangeAspect="1"/>
          </p:cNvGraphicFramePr>
          <p:nvPr/>
        </p:nvGraphicFramePr>
        <p:xfrm>
          <a:off x="1714480" y="2071678"/>
          <a:ext cx="2771775" cy="920750"/>
        </p:xfrm>
        <a:graphic>
          <a:graphicData uri="http://schemas.openxmlformats.org/presentationml/2006/ole">
            <p:oleObj spid="_x0000_s53251" name="Формула" r:id="rId6" imgW="110484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2"/>
          <p:cNvSpPr txBox="1">
            <a:spLocks/>
          </p:cNvSpPr>
          <p:nvPr/>
        </p:nvSpPr>
        <p:spPr bwMode="auto">
          <a:xfrm>
            <a:off x="285720" y="1643050"/>
            <a:ext cx="885828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   </a:t>
            </a:r>
            <a:r>
              <a:rPr kumimoji="1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  <a:hlinkClick r:id="rId2" action="ppaction://hlinksldjump"/>
              </a:rPr>
              <a:t>Глава </a:t>
            </a:r>
            <a:r>
              <a:rPr kumimoji="1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  <a:hlinkClick r:id="rId2" action="ppaction://hlinksldjump"/>
              </a:rPr>
              <a:t>I.</a:t>
            </a:r>
            <a:r>
              <a:rPr kumimoji="1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  <a:hlinkClick r:id="rId2" action="ppaction://hlinksldjump"/>
              </a:rPr>
              <a:t> Краткий теоретический справочник.</a:t>
            </a:r>
            <a:endParaRPr kumimoji="1" lang="ru-RU" sz="2400" b="1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     </a:t>
            </a:r>
            <a:endParaRPr kumimoji="1" lang="ru-RU" sz="1400" b="1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   </a:t>
            </a:r>
            <a:r>
              <a:rPr kumimoji="1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  <a:hlinkClick r:id="rId3" action="ppaction://hlinksldjump"/>
              </a:rPr>
              <a:t>Глава </a:t>
            </a:r>
            <a:r>
              <a:rPr kumimoji="1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  <a:hlinkClick r:id="rId3" action="ppaction://hlinksldjump"/>
              </a:rPr>
              <a:t>II.</a:t>
            </a:r>
            <a:r>
              <a:rPr kumimoji="1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  <a:hlinkClick r:id="rId3" action="ppaction://hlinksldjump"/>
              </a:rPr>
              <a:t> Алгоритмы решения типовых задач.</a:t>
            </a:r>
            <a:endParaRPr kumimoji="1" lang="ru-RU" sz="2400" b="1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2400" b="1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   </a:t>
            </a:r>
            <a:r>
              <a:rPr kumimoji="1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  <a:hlinkClick r:id="rId4" action="ppaction://hlinksldjump"/>
              </a:rPr>
              <a:t>Глава </a:t>
            </a:r>
            <a:r>
              <a:rPr kumimoji="1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  <a:hlinkClick r:id="rId4" action="ppaction://hlinksldjump"/>
              </a:rPr>
              <a:t>III.</a:t>
            </a:r>
            <a:r>
              <a:rPr kumimoji="1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  <a:hlinkClick r:id="rId4" action="ppaction://hlinksldjump"/>
              </a:rPr>
              <a:t> Учебно-тренировочные задания.</a:t>
            </a:r>
            <a:endParaRPr kumimoji="1" lang="ru-RU" sz="2400" b="1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2400" b="1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   </a:t>
            </a:r>
            <a:r>
              <a:rPr kumimoji="1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  <a:hlinkClick r:id="rId5" action="ppaction://hlinksldjump"/>
              </a:rPr>
              <a:t>Глава </a:t>
            </a:r>
            <a:r>
              <a:rPr kumimoji="1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  <a:hlinkClick r:id="rId5" action="ppaction://hlinksldjump"/>
              </a:rPr>
              <a:t>IV.</a:t>
            </a:r>
            <a:r>
              <a:rPr kumimoji="1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  <a:hlinkClick r:id="rId5" action="ppaction://hlinksldjump"/>
              </a:rPr>
              <a:t> По страницам истории.</a:t>
            </a:r>
            <a:endParaRPr kumimoji="1" lang="ru-RU" sz="2400" b="1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2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sp>
        <p:nvSpPr>
          <p:cNvPr id="4" name="WordArt 4"/>
          <p:cNvSpPr>
            <a:spLocks noGrp="1" noChangeArrowheads="1" noChangeShapeType="1" noTextEdit="1"/>
          </p:cNvSpPr>
          <p:nvPr>
            <p:ph type="title"/>
          </p:nvPr>
        </p:nvSpPr>
        <p:spPr bwMode="auto">
          <a:xfrm>
            <a:off x="2643174" y="1000108"/>
            <a:ext cx="3714776" cy="7032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Courier New"/>
                <a:cs typeface="Courier New"/>
              </a:rPr>
              <a:t> Содержание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00000"/>
              </a:solidFill>
              <a:latin typeface="Courier New"/>
              <a:cs typeface="Courier New"/>
            </a:endParaRPr>
          </a:p>
        </p:txBody>
      </p:sp>
      <p:sp>
        <p:nvSpPr>
          <p:cNvPr id="5" name="Прямоугольник 4">
            <a:hlinkClick r:id="rId6" action="ppaction://hlinkpres?slideindex=1&amp;slidetitle="/>
          </p:cNvPr>
          <p:cNvSpPr/>
          <p:nvPr/>
        </p:nvSpPr>
        <p:spPr>
          <a:xfrm>
            <a:off x="1500166" y="5500702"/>
            <a:ext cx="2857520" cy="571504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Содержание справочника</a:t>
            </a:r>
            <a:endParaRPr lang="ru-RU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>
            <a:hlinkClick r:id="rId7" action="ppaction://hlinksldjump"/>
          </p:cNvPr>
          <p:cNvSpPr/>
          <p:nvPr/>
        </p:nvSpPr>
        <p:spPr>
          <a:xfrm>
            <a:off x="5286380" y="5500702"/>
            <a:ext cx="2428892" cy="571504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Завершение работы</a:t>
            </a:r>
            <a:endParaRPr lang="ru-RU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E:\Рабочий стол\работа\для оформления фильмов и презентаций\фоны для презентаций\фон 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lum bright="-20000" contrast="40000"/>
          </a:blip>
          <a:srcRect/>
          <a:stretch>
            <a:fillRect/>
          </a:stretch>
        </p:blipFill>
        <p:spPr bwMode="auto">
          <a:xfrm>
            <a:off x="-285784" y="-214338"/>
            <a:ext cx="9810750" cy="736282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Bookman Old Style" pitchFamily="18" charset="0"/>
              </a:rPr>
              <a:t>  </a:t>
            </a:r>
            <a:endParaRPr lang="ru-RU" sz="18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57422" y="642918"/>
            <a:ext cx="4286280" cy="571504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857232"/>
            <a:ext cx="557216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sz="2000" dirty="0" smtClean="0">
                <a:latin typeface="Bookman Old Style" pitchFamily="18" charset="0"/>
              </a:rPr>
              <a:t>№1.  </a:t>
            </a:r>
          </a:p>
          <a:p>
            <a:endParaRPr lang="ru-RU" sz="2000" dirty="0" smtClean="0">
              <a:latin typeface="Bookman Old Style" pitchFamily="18" charset="0"/>
            </a:endParaRPr>
          </a:p>
          <a:p>
            <a:r>
              <a:rPr lang="ru-RU" sz="2000" dirty="0" smtClean="0">
                <a:latin typeface="Bookman Old Style" pitchFamily="18" charset="0"/>
              </a:rPr>
              <a:t> Решение:</a:t>
            </a:r>
          </a:p>
          <a:p>
            <a:r>
              <a:rPr lang="ru-RU" sz="2000" dirty="0" smtClean="0">
                <a:latin typeface="Bookman Old Style" pitchFamily="18" charset="0"/>
              </a:rPr>
              <a:t>             ОЗ: 15+х</a:t>
            </a:r>
          </a:p>
          <a:p>
            <a:r>
              <a:rPr lang="ru-RU" sz="2000" dirty="0" smtClean="0">
                <a:latin typeface="Bookman Old Style" pitchFamily="18" charset="0"/>
              </a:rPr>
              <a:t> </a:t>
            </a:r>
          </a:p>
          <a:p>
            <a:endParaRPr lang="ru-RU" sz="2000" dirty="0" smtClean="0">
              <a:latin typeface="Bookman Old Style" pitchFamily="18" charset="0"/>
            </a:endParaRPr>
          </a:p>
          <a:p>
            <a:endParaRPr lang="ru-RU" sz="2000" dirty="0" smtClean="0">
              <a:latin typeface="Bookman Old Style" pitchFamily="18" charset="0"/>
            </a:endParaRPr>
          </a:p>
          <a:p>
            <a:r>
              <a:rPr lang="ru-RU" sz="2000" dirty="0" smtClean="0">
                <a:latin typeface="Bookman Old Style" pitchFamily="18" charset="0"/>
              </a:rPr>
              <a:t>    2х = 45 + 3х,</a:t>
            </a:r>
          </a:p>
          <a:p>
            <a:r>
              <a:rPr lang="ru-RU" sz="2000" dirty="0" smtClean="0">
                <a:latin typeface="Bookman Old Style" pitchFamily="18" charset="0"/>
              </a:rPr>
              <a:t>    2х – 3х = 45,</a:t>
            </a:r>
          </a:p>
          <a:p>
            <a:r>
              <a:rPr lang="ru-RU" sz="2000" dirty="0" smtClean="0">
                <a:latin typeface="Bookman Old Style" pitchFamily="18" charset="0"/>
              </a:rPr>
              <a:t>    -</a:t>
            </a:r>
            <a:r>
              <a:rPr lang="ru-RU" sz="2000" dirty="0" err="1" smtClean="0">
                <a:latin typeface="Bookman Old Style" pitchFamily="18" charset="0"/>
              </a:rPr>
              <a:t>х</a:t>
            </a:r>
            <a:r>
              <a:rPr lang="ru-RU" sz="2000" dirty="0" smtClean="0">
                <a:latin typeface="Bookman Old Style" pitchFamily="18" charset="0"/>
              </a:rPr>
              <a:t> = 45,</a:t>
            </a:r>
          </a:p>
          <a:p>
            <a:r>
              <a:rPr lang="ru-RU" sz="2000" dirty="0" smtClean="0">
                <a:latin typeface="Bookman Old Style" pitchFamily="18" charset="0"/>
              </a:rPr>
              <a:t>    </a:t>
            </a:r>
            <a:r>
              <a:rPr lang="ru-RU" sz="2000" dirty="0" err="1" smtClean="0">
                <a:latin typeface="Bookman Old Style" pitchFamily="18" charset="0"/>
              </a:rPr>
              <a:t>х</a:t>
            </a:r>
            <a:r>
              <a:rPr lang="ru-RU" sz="2000" dirty="0" smtClean="0">
                <a:latin typeface="Bookman Old Style" pitchFamily="18" charset="0"/>
              </a:rPr>
              <a:t> = -45.</a:t>
            </a:r>
          </a:p>
          <a:p>
            <a:r>
              <a:rPr lang="ru-RU" sz="2000" dirty="0" smtClean="0">
                <a:latin typeface="Bookman Old Style" pitchFamily="18" charset="0"/>
              </a:rPr>
              <a:t>Если </a:t>
            </a:r>
            <a:r>
              <a:rPr lang="ru-RU" sz="2000" dirty="0" err="1" smtClean="0">
                <a:latin typeface="Bookman Old Style" pitchFamily="18" charset="0"/>
              </a:rPr>
              <a:t>х</a:t>
            </a:r>
            <a:r>
              <a:rPr lang="ru-RU" sz="2000" dirty="0" smtClean="0">
                <a:latin typeface="Bookman Old Style" pitchFamily="18" charset="0"/>
              </a:rPr>
              <a:t> = -45, то 15+(-45)= -30</a:t>
            </a:r>
            <a:r>
              <a:rPr lang="ru-RU" sz="2000" dirty="0" smtClean="0">
                <a:latin typeface="Century"/>
              </a:rPr>
              <a:t>≠0, значит</a:t>
            </a:r>
          </a:p>
          <a:p>
            <a:r>
              <a:rPr lang="ru-RU" sz="2000" dirty="0" smtClean="0">
                <a:latin typeface="Century"/>
              </a:rPr>
              <a:t>х = -45 – корень уравнения.</a:t>
            </a:r>
            <a:endParaRPr lang="ru-RU" sz="2000" dirty="0" smtClean="0">
              <a:latin typeface="Bookman Old Style" pitchFamily="18" charset="0"/>
            </a:endParaRPr>
          </a:p>
          <a:p>
            <a:r>
              <a:rPr lang="ru-RU" sz="2000" dirty="0" smtClean="0">
                <a:latin typeface="Bookman Old Style" pitchFamily="18" charset="0"/>
              </a:rPr>
              <a:t>Ответ : - 45.</a:t>
            </a:r>
          </a:p>
          <a:p>
            <a:endParaRPr lang="ru-RU" dirty="0"/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786578" y="357166"/>
            <a:ext cx="2143140" cy="428628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А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graphicFrame>
        <p:nvGraphicFramePr>
          <p:cNvPr id="30722" name="Object 9"/>
          <p:cNvGraphicFramePr>
            <a:graphicFrameLocks noChangeAspect="1"/>
          </p:cNvGraphicFramePr>
          <p:nvPr/>
        </p:nvGraphicFramePr>
        <p:xfrm>
          <a:off x="1928794" y="1643050"/>
          <a:ext cx="1400175" cy="717550"/>
        </p:xfrm>
        <a:graphic>
          <a:graphicData uri="http://schemas.openxmlformats.org/presentationml/2006/ole">
            <p:oleObj spid="_x0000_s30722" name="Формула" r:id="rId4" imgW="672840" imgH="393480" progId="Equation.3">
              <p:embed/>
            </p:oleObj>
          </a:graphicData>
        </a:graphic>
      </p:graphicFrame>
      <p:graphicFrame>
        <p:nvGraphicFramePr>
          <p:cNvPr id="30723" name="Object 9"/>
          <p:cNvGraphicFramePr>
            <a:graphicFrameLocks noChangeAspect="1"/>
          </p:cNvGraphicFramePr>
          <p:nvPr/>
        </p:nvGraphicFramePr>
        <p:xfrm>
          <a:off x="1214414" y="2928934"/>
          <a:ext cx="3328988" cy="717550"/>
        </p:xfrm>
        <a:graphic>
          <a:graphicData uri="http://schemas.openxmlformats.org/presentationml/2006/ole">
            <p:oleObj spid="_x0000_s30723" name="Формула" r:id="rId5" imgW="1600200" imgH="393480" progId="Equation.3">
              <p:embed/>
            </p:oleObj>
          </a:graphicData>
        </a:graphic>
      </p:graphicFrame>
      <p:sp>
        <p:nvSpPr>
          <p:cNvPr id="13" name="Управляющая кнопка: возврат 12">
            <a:hlinkClick r:id="rId6" action="ppaction://hlinksldjump" highlightClick="1"/>
          </p:cNvPr>
          <p:cNvSpPr/>
          <p:nvPr/>
        </p:nvSpPr>
        <p:spPr>
          <a:xfrm>
            <a:off x="6786578" y="5500702"/>
            <a:ext cx="642942" cy="500066"/>
          </a:xfrm>
          <a:prstGeom prst="actionButtonRetur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E:\Рабочий стол\работа\для оформления фильмов и презентаций\фоны для презентаций\фон 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lum bright="-20000" contrast="40000"/>
          </a:blip>
          <a:srcRect/>
          <a:stretch>
            <a:fillRect/>
          </a:stretch>
        </p:blipFill>
        <p:spPr bwMode="auto">
          <a:xfrm>
            <a:off x="-285784" y="-214338"/>
            <a:ext cx="9810750" cy="736282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Bookman Old Style" pitchFamily="18" charset="0"/>
              </a:rPr>
              <a:t>  </a:t>
            </a:r>
            <a:endParaRPr lang="ru-RU" sz="18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428604"/>
            <a:ext cx="4286280" cy="571504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733246"/>
            <a:ext cx="557216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sz="2000" dirty="0" smtClean="0">
                <a:latin typeface="Bookman Old Style" pitchFamily="18" charset="0"/>
              </a:rPr>
              <a:t>№2.  </a:t>
            </a:r>
          </a:p>
          <a:p>
            <a:endParaRPr lang="ru-RU" sz="2000" dirty="0" smtClean="0">
              <a:latin typeface="Bookman Old Style" pitchFamily="18" charset="0"/>
            </a:endParaRPr>
          </a:p>
          <a:p>
            <a:r>
              <a:rPr lang="ru-RU" sz="2000" dirty="0" smtClean="0">
                <a:latin typeface="Bookman Old Style" pitchFamily="18" charset="0"/>
              </a:rPr>
              <a:t> Решение:</a:t>
            </a:r>
          </a:p>
          <a:p>
            <a:r>
              <a:rPr lang="ru-RU" sz="2000" dirty="0" smtClean="0">
                <a:latin typeface="Bookman Old Style" pitchFamily="18" charset="0"/>
              </a:rPr>
              <a:t>   ОДЗ: 3-х</a:t>
            </a:r>
            <a:r>
              <a:rPr lang="ru-RU" sz="2000" dirty="0" smtClean="0">
                <a:latin typeface="Century"/>
              </a:rPr>
              <a:t>≠0 и </a:t>
            </a:r>
            <a:r>
              <a:rPr lang="ru-RU" sz="2000" dirty="0" err="1" smtClean="0">
                <a:latin typeface="Century"/>
              </a:rPr>
              <a:t>х</a:t>
            </a:r>
            <a:r>
              <a:rPr lang="ru-RU" sz="2000" dirty="0" smtClean="0">
                <a:latin typeface="Century"/>
              </a:rPr>
              <a:t> +1≠0</a:t>
            </a:r>
          </a:p>
          <a:p>
            <a:r>
              <a:rPr lang="ru-RU" sz="2000" dirty="0" smtClean="0">
                <a:latin typeface="Bookman Old Style" pitchFamily="18" charset="0"/>
              </a:rPr>
              <a:t>            х</a:t>
            </a:r>
            <a:r>
              <a:rPr lang="ru-RU" sz="2000" dirty="0" smtClean="0">
                <a:latin typeface="Century"/>
              </a:rPr>
              <a:t>≠0        </a:t>
            </a:r>
            <a:r>
              <a:rPr lang="ru-RU" sz="2000" dirty="0" err="1" smtClean="0">
                <a:latin typeface="Century"/>
              </a:rPr>
              <a:t>х</a:t>
            </a:r>
            <a:r>
              <a:rPr lang="ru-RU" sz="2000" dirty="0" smtClean="0">
                <a:latin typeface="Century"/>
              </a:rPr>
              <a:t>≠ -1</a:t>
            </a:r>
            <a:endParaRPr lang="ru-RU" sz="2000" dirty="0" smtClean="0">
              <a:latin typeface="Bookman Old Style" pitchFamily="18" charset="0"/>
            </a:endParaRPr>
          </a:p>
          <a:p>
            <a:r>
              <a:rPr lang="ru-RU" sz="2000" dirty="0" smtClean="0">
                <a:latin typeface="Bookman Old Style" pitchFamily="18" charset="0"/>
              </a:rPr>
              <a:t>    ОЗ: (3-х)(х+1)</a:t>
            </a:r>
          </a:p>
          <a:p>
            <a:r>
              <a:rPr lang="ru-RU" sz="2000" dirty="0" smtClean="0">
                <a:latin typeface="Bookman Old Style" pitchFamily="18" charset="0"/>
              </a:rPr>
              <a:t>    (2х + 1)(х+1)=(4-х)(3-х),</a:t>
            </a:r>
          </a:p>
          <a:p>
            <a:r>
              <a:rPr lang="ru-RU" sz="2000" dirty="0" smtClean="0">
                <a:latin typeface="Bookman Old Style" pitchFamily="18" charset="0"/>
              </a:rPr>
              <a:t>     2х² + </a:t>
            </a:r>
            <a:r>
              <a:rPr lang="ru-RU" sz="2000" dirty="0" err="1" smtClean="0">
                <a:latin typeface="Bookman Old Style" pitchFamily="18" charset="0"/>
              </a:rPr>
              <a:t>х</a:t>
            </a:r>
            <a:r>
              <a:rPr lang="ru-RU" sz="2000" dirty="0" smtClean="0">
                <a:latin typeface="Bookman Old Style" pitchFamily="18" charset="0"/>
              </a:rPr>
              <a:t> + 2х + 1 = 12 – 3х – 4х + </a:t>
            </a:r>
            <a:r>
              <a:rPr lang="ru-RU" sz="2000" dirty="0" err="1" smtClean="0">
                <a:latin typeface="Bookman Old Style" pitchFamily="18" charset="0"/>
              </a:rPr>
              <a:t>х</a:t>
            </a:r>
            <a:r>
              <a:rPr lang="ru-RU" sz="2000" dirty="0" smtClean="0">
                <a:latin typeface="Bookman Old Style" pitchFamily="18" charset="0"/>
              </a:rPr>
              <a:t>²,</a:t>
            </a:r>
          </a:p>
          <a:p>
            <a:r>
              <a:rPr lang="ru-RU" sz="2000" dirty="0" smtClean="0">
                <a:latin typeface="Bookman Old Style" pitchFamily="18" charset="0"/>
              </a:rPr>
              <a:t>     2х² + </a:t>
            </a:r>
            <a:r>
              <a:rPr lang="ru-RU" sz="2000" dirty="0" err="1" smtClean="0">
                <a:latin typeface="Bookman Old Style" pitchFamily="18" charset="0"/>
              </a:rPr>
              <a:t>х</a:t>
            </a:r>
            <a:r>
              <a:rPr lang="ru-RU" sz="2000" dirty="0" smtClean="0">
                <a:latin typeface="Bookman Old Style" pitchFamily="18" charset="0"/>
              </a:rPr>
              <a:t> + 2х + 1 - 12 + 3х + 4х - </a:t>
            </a:r>
            <a:r>
              <a:rPr lang="ru-RU" sz="2000" dirty="0" err="1" smtClean="0">
                <a:latin typeface="Bookman Old Style" pitchFamily="18" charset="0"/>
              </a:rPr>
              <a:t>х</a:t>
            </a:r>
            <a:r>
              <a:rPr lang="ru-RU" sz="2000" dirty="0" smtClean="0">
                <a:latin typeface="Bookman Old Style" pitchFamily="18" charset="0"/>
              </a:rPr>
              <a:t>² =0,</a:t>
            </a:r>
          </a:p>
          <a:p>
            <a:r>
              <a:rPr lang="ru-RU" sz="2000" dirty="0" smtClean="0">
                <a:latin typeface="Bookman Old Style" pitchFamily="18" charset="0"/>
              </a:rPr>
              <a:t>     </a:t>
            </a:r>
            <a:r>
              <a:rPr lang="ru-RU" sz="2000" dirty="0" err="1" smtClean="0">
                <a:latin typeface="Bookman Old Style" pitchFamily="18" charset="0"/>
              </a:rPr>
              <a:t>х</a:t>
            </a:r>
            <a:r>
              <a:rPr lang="ru-RU" sz="2000" dirty="0" smtClean="0">
                <a:latin typeface="Calibri"/>
              </a:rPr>
              <a:t>²</a:t>
            </a:r>
            <a:r>
              <a:rPr lang="ru-RU" sz="2000" dirty="0" smtClean="0">
                <a:latin typeface="Bookman Old Style" pitchFamily="18" charset="0"/>
              </a:rPr>
              <a:t> + 10х -11 =0,</a:t>
            </a:r>
          </a:p>
          <a:p>
            <a:r>
              <a:rPr lang="ru-RU" sz="2000" dirty="0" smtClean="0">
                <a:latin typeface="Bookman Old Style" pitchFamily="18" charset="0"/>
              </a:rPr>
              <a:t>     по теореме  обратной  теореме Виета</a:t>
            </a:r>
          </a:p>
          <a:p>
            <a:pPr marL="342900" indent="-342900"/>
            <a:r>
              <a:rPr lang="ru-RU" sz="2000" dirty="0" smtClean="0">
                <a:latin typeface="Bookman Old Style" pitchFamily="18" charset="0"/>
              </a:rPr>
              <a:t>      </a:t>
            </a:r>
            <a:r>
              <a:rPr lang="ru-RU" sz="2000" dirty="0" err="1" smtClean="0">
                <a:latin typeface="Bookman Old Style" pitchFamily="18" charset="0"/>
              </a:rPr>
              <a:t>х</a:t>
            </a:r>
            <a:r>
              <a:rPr lang="ru-RU" sz="2000" dirty="0" smtClean="0">
                <a:latin typeface="Bookman Old Style" pitchFamily="18" charset="0"/>
              </a:rPr>
              <a:t>₁ + </a:t>
            </a:r>
            <a:r>
              <a:rPr lang="ru-RU" sz="2000" dirty="0" err="1" smtClean="0">
                <a:latin typeface="Bookman Old Style" pitchFamily="18" charset="0"/>
              </a:rPr>
              <a:t>х</a:t>
            </a:r>
            <a:r>
              <a:rPr lang="ru-RU" sz="2000" dirty="0" smtClean="0">
                <a:latin typeface="Bookman Old Style" pitchFamily="18" charset="0"/>
              </a:rPr>
              <a:t>₂ = - 10,                       </a:t>
            </a:r>
          </a:p>
          <a:p>
            <a:pPr marL="342900" indent="-342900"/>
            <a:r>
              <a:rPr lang="ru-RU" sz="2000" dirty="0" smtClean="0">
                <a:latin typeface="Bookman Old Style" pitchFamily="18" charset="0"/>
              </a:rPr>
              <a:t>      </a:t>
            </a:r>
            <a:r>
              <a:rPr lang="ru-RU" sz="2000" dirty="0" err="1" smtClean="0">
                <a:latin typeface="Bookman Old Style" pitchFamily="18" charset="0"/>
              </a:rPr>
              <a:t>х</a:t>
            </a:r>
            <a:r>
              <a:rPr lang="ru-RU" sz="2000" dirty="0" smtClean="0">
                <a:latin typeface="Bookman Old Style" pitchFamily="18" charset="0"/>
              </a:rPr>
              <a:t>₁∙ </a:t>
            </a:r>
            <a:r>
              <a:rPr lang="ru-RU" sz="2000" dirty="0" err="1" smtClean="0">
                <a:latin typeface="Bookman Old Style" pitchFamily="18" charset="0"/>
              </a:rPr>
              <a:t>х</a:t>
            </a:r>
            <a:r>
              <a:rPr lang="ru-RU" sz="2000" dirty="0" smtClean="0">
                <a:latin typeface="Bookman Old Style" pitchFamily="18" charset="0"/>
              </a:rPr>
              <a:t>₂  = -11</a:t>
            </a:r>
          </a:p>
          <a:p>
            <a:r>
              <a:rPr lang="ru-RU" sz="2000" dirty="0" smtClean="0">
                <a:latin typeface="Bookman Old Style" pitchFamily="18" charset="0"/>
              </a:rPr>
              <a:t>      х₁=-11 – корень уравнения,</a:t>
            </a:r>
          </a:p>
          <a:p>
            <a:r>
              <a:rPr lang="ru-RU" sz="2000" dirty="0" smtClean="0">
                <a:latin typeface="Bookman Old Style" pitchFamily="18" charset="0"/>
              </a:rPr>
              <a:t>      х₂=1 – корень уравнения.</a:t>
            </a:r>
          </a:p>
          <a:p>
            <a:r>
              <a:rPr lang="ru-RU" sz="2000" dirty="0" smtClean="0">
                <a:latin typeface="Bookman Old Style" pitchFamily="18" charset="0"/>
              </a:rPr>
              <a:t>Ответ : - 11; 1.</a:t>
            </a:r>
          </a:p>
          <a:p>
            <a:endParaRPr lang="ru-RU" dirty="0"/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786578" y="357166"/>
            <a:ext cx="2143140" cy="428628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А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3" name="Управляющая кнопка: возврат 12">
            <a:hlinkClick r:id="rId4" action="ppaction://hlinksldjump" highlightClick="1"/>
          </p:cNvPr>
          <p:cNvSpPr/>
          <p:nvPr/>
        </p:nvSpPr>
        <p:spPr>
          <a:xfrm>
            <a:off x="6786578" y="5500702"/>
            <a:ext cx="642942" cy="500066"/>
          </a:xfrm>
          <a:prstGeom prst="actionButtonRetur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2773" name="Object 5"/>
          <p:cNvGraphicFramePr>
            <a:graphicFrameLocks noChangeAspect="1"/>
          </p:cNvGraphicFramePr>
          <p:nvPr/>
        </p:nvGraphicFramePr>
        <p:xfrm>
          <a:off x="1714480" y="1500174"/>
          <a:ext cx="2409825" cy="771525"/>
        </p:xfrm>
        <a:graphic>
          <a:graphicData uri="http://schemas.openxmlformats.org/presentationml/2006/ole">
            <p:oleObj spid="_x0000_s32773" name="Формула" r:id="rId5" imgW="91440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E:\Рабочий стол\работа\для оформления фильмов и презентаций\фоны для презентаций\фон 1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lum bright="-20000" contrast="40000"/>
          </a:blip>
          <a:srcRect/>
          <a:stretch>
            <a:fillRect/>
          </a:stretch>
        </p:blipFill>
        <p:spPr bwMode="auto">
          <a:xfrm>
            <a:off x="-285784" y="-214338"/>
            <a:ext cx="9810750" cy="736282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Bookman Old Style" pitchFamily="18" charset="0"/>
              </a:rPr>
              <a:t>  </a:t>
            </a:r>
            <a:endParaRPr lang="ru-RU" sz="18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428604"/>
            <a:ext cx="4286280" cy="571504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733246"/>
            <a:ext cx="557216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sz="2000" dirty="0" smtClean="0">
                <a:latin typeface="Bookman Old Style" pitchFamily="18" charset="0"/>
              </a:rPr>
              <a:t>№3.  </a:t>
            </a:r>
          </a:p>
          <a:p>
            <a:endParaRPr lang="ru-RU" sz="2000" dirty="0" smtClean="0">
              <a:latin typeface="Bookman Old Style" pitchFamily="18" charset="0"/>
            </a:endParaRPr>
          </a:p>
          <a:p>
            <a:r>
              <a:rPr lang="ru-RU" sz="2000" dirty="0" smtClean="0">
                <a:latin typeface="Bookman Old Style" pitchFamily="18" charset="0"/>
              </a:rPr>
              <a:t> Решение:</a:t>
            </a:r>
          </a:p>
          <a:p>
            <a:r>
              <a:rPr lang="ru-RU" sz="2000" dirty="0" smtClean="0">
                <a:latin typeface="Bookman Old Style" pitchFamily="18" charset="0"/>
              </a:rPr>
              <a:t>   ОДЗ: х</a:t>
            </a:r>
            <a:r>
              <a:rPr lang="ru-RU" sz="2000" dirty="0" smtClean="0">
                <a:latin typeface="Calibri"/>
              </a:rPr>
              <a:t>²</a:t>
            </a:r>
            <a:r>
              <a:rPr lang="ru-RU" sz="2000" dirty="0" smtClean="0">
                <a:latin typeface="Century"/>
              </a:rPr>
              <a:t>≠0 </a:t>
            </a:r>
          </a:p>
          <a:p>
            <a:r>
              <a:rPr lang="ru-RU" sz="2000" dirty="0" smtClean="0">
                <a:latin typeface="Bookman Old Style" pitchFamily="18" charset="0"/>
              </a:rPr>
              <a:t>            х</a:t>
            </a:r>
            <a:r>
              <a:rPr lang="ru-RU" sz="2000" dirty="0" smtClean="0">
                <a:latin typeface="Century"/>
              </a:rPr>
              <a:t>≠0        </a:t>
            </a:r>
            <a:r>
              <a:rPr lang="ru-RU" sz="2000" dirty="0" smtClean="0">
                <a:latin typeface="Bookman Old Style" pitchFamily="18" charset="0"/>
              </a:rPr>
              <a:t>    </a:t>
            </a:r>
          </a:p>
          <a:p>
            <a:r>
              <a:rPr lang="ru-RU" sz="2000" dirty="0" smtClean="0">
                <a:latin typeface="Bookman Old Style" pitchFamily="18" charset="0"/>
              </a:rPr>
              <a:t>    ОЗ: </a:t>
            </a:r>
            <a:r>
              <a:rPr lang="ru-RU" sz="2000" dirty="0" err="1" smtClean="0">
                <a:latin typeface="Bookman Old Style" pitchFamily="18" charset="0"/>
              </a:rPr>
              <a:t>х</a:t>
            </a:r>
            <a:r>
              <a:rPr lang="ru-RU" sz="2000" dirty="0" smtClean="0">
                <a:latin typeface="Calibri"/>
              </a:rPr>
              <a:t>²</a:t>
            </a:r>
            <a:endParaRPr lang="ru-RU" sz="2000" dirty="0" smtClean="0">
              <a:latin typeface="Bookman Old Style" pitchFamily="18" charset="0"/>
            </a:endParaRPr>
          </a:p>
          <a:p>
            <a:endParaRPr lang="ru-RU" sz="2000" dirty="0" smtClean="0">
              <a:latin typeface="Bookman Old Style" pitchFamily="18" charset="0"/>
            </a:endParaRPr>
          </a:p>
          <a:p>
            <a:endParaRPr lang="ru-RU" sz="2000" dirty="0" smtClean="0">
              <a:latin typeface="Bookman Old Style" pitchFamily="18" charset="0"/>
            </a:endParaRPr>
          </a:p>
          <a:p>
            <a:r>
              <a:rPr lang="ru-RU" sz="2000" dirty="0" smtClean="0">
                <a:latin typeface="Bookman Old Style" pitchFamily="18" charset="0"/>
              </a:rPr>
              <a:t>     12 +</a:t>
            </a:r>
            <a:r>
              <a:rPr lang="ru-RU" sz="2000" dirty="0" err="1" smtClean="0">
                <a:latin typeface="Bookman Old Style" pitchFamily="18" charset="0"/>
              </a:rPr>
              <a:t>х</a:t>
            </a:r>
            <a:r>
              <a:rPr lang="ru-RU" sz="2000" dirty="0" smtClean="0">
                <a:latin typeface="Calibri"/>
              </a:rPr>
              <a:t>²</a:t>
            </a:r>
            <a:r>
              <a:rPr lang="ru-RU" sz="2000" dirty="0" smtClean="0">
                <a:latin typeface="Bookman Old Style" pitchFamily="18" charset="0"/>
              </a:rPr>
              <a:t> =7х,</a:t>
            </a:r>
          </a:p>
          <a:p>
            <a:r>
              <a:rPr lang="ru-RU" sz="2000" dirty="0" smtClean="0">
                <a:latin typeface="Bookman Old Style" pitchFamily="18" charset="0"/>
              </a:rPr>
              <a:t>      </a:t>
            </a:r>
            <a:r>
              <a:rPr lang="ru-RU" sz="2000" dirty="0" err="1" smtClean="0">
                <a:latin typeface="Bookman Old Style" pitchFamily="18" charset="0"/>
              </a:rPr>
              <a:t>х</a:t>
            </a:r>
            <a:r>
              <a:rPr lang="ru-RU" sz="2000" dirty="0" smtClean="0">
                <a:latin typeface="Calibri"/>
              </a:rPr>
              <a:t>²</a:t>
            </a:r>
            <a:r>
              <a:rPr lang="ru-RU" sz="2000" dirty="0" smtClean="0">
                <a:latin typeface="Bookman Old Style" pitchFamily="18" charset="0"/>
              </a:rPr>
              <a:t> - 7х + 12 =0</a:t>
            </a:r>
          </a:p>
          <a:p>
            <a:r>
              <a:rPr lang="ru-RU" sz="2000" dirty="0" smtClean="0">
                <a:latin typeface="Bookman Old Style" pitchFamily="18" charset="0"/>
              </a:rPr>
              <a:t>     по теореме обратной теореме Виета</a:t>
            </a:r>
          </a:p>
          <a:p>
            <a:pPr marL="342900" indent="-342900"/>
            <a:r>
              <a:rPr lang="ru-RU" sz="2000" dirty="0" smtClean="0">
                <a:latin typeface="Bookman Old Style" pitchFamily="18" charset="0"/>
              </a:rPr>
              <a:t>      </a:t>
            </a:r>
            <a:r>
              <a:rPr lang="ru-RU" sz="2000" dirty="0" err="1" smtClean="0">
                <a:latin typeface="Bookman Old Style" pitchFamily="18" charset="0"/>
              </a:rPr>
              <a:t>х</a:t>
            </a:r>
            <a:r>
              <a:rPr lang="ru-RU" sz="2000" dirty="0" smtClean="0">
                <a:latin typeface="Bookman Old Style" pitchFamily="18" charset="0"/>
              </a:rPr>
              <a:t>₁ + </a:t>
            </a:r>
            <a:r>
              <a:rPr lang="ru-RU" sz="2000" dirty="0" err="1" smtClean="0">
                <a:latin typeface="Bookman Old Style" pitchFamily="18" charset="0"/>
              </a:rPr>
              <a:t>х</a:t>
            </a:r>
            <a:r>
              <a:rPr lang="ru-RU" sz="2000" dirty="0" smtClean="0">
                <a:latin typeface="Bookman Old Style" pitchFamily="18" charset="0"/>
              </a:rPr>
              <a:t>₂ = 7,                       </a:t>
            </a:r>
          </a:p>
          <a:p>
            <a:pPr marL="342900" indent="-342900"/>
            <a:r>
              <a:rPr lang="ru-RU" sz="2000" dirty="0" smtClean="0">
                <a:latin typeface="Bookman Old Style" pitchFamily="18" charset="0"/>
              </a:rPr>
              <a:t>      </a:t>
            </a:r>
            <a:r>
              <a:rPr lang="ru-RU" sz="2000" dirty="0" err="1" smtClean="0">
                <a:latin typeface="Bookman Old Style" pitchFamily="18" charset="0"/>
              </a:rPr>
              <a:t>х</a:t>
            </a:r>
            <a:r>
              <a:rPr lang="ru-RU" sz="2000" dirty="0" smtClean="0">
                <a:latin typeface="Bookman Old Style" pitchFamily="18" charset="0"/>
              </a:rPr>
              <a:t>₁∙ </a:t>
            </a:r>
            <a:r>
              <a:rPr lang="ru-RU" sz="2000" dirty="0" err="1" smtClean="0">
                <a:latin typeface="Bookman Old Style" pitchFamily="18" charset="0"/>
              </a:rPr>
              <a:t>х</a:t>
            </a:r>
            <a:r>
              <a:rPr lang="ru-RU" sz="2000" dirty="0" smtClean="0">
                <a:latin typeface="Bookman Old Style" pitchFamily="18" charset="0"/>
              </a:rPr>
              <a:t>₂  = 12                                   </a:t>
            </a:r>
          </a:p>
          <a:p>
            <a:r>
              <a:rPr lang="ru-RU" sz="2000" dirty="0" smtClean="0">
                <a:latin typeface="Bookman Old Style" pitchFamily="18" charset="0"/>
              </a:rPr>
              <a:t>      </a:t>
            </a:r>
            <a:r>
              <a:rPr lang="ru-RU" sz="2000" dirty="0" err="1" smtClean="0">
                <a:latin typeface="Bookman Old Style" pitchFamily="18" charset="0"/>
              </a:rPr>
              <a:t>х₁=</a:t>
            </a:r>
            <a:r>
              <a:rPr lang="ru-RU" sz="2000" dirty="0" smtClean="0">
                <a:latin typeface="Bookman Old Style" pitchFamily="18" charset="0"/>
              </a:rPr>
              <a:t> 3 – корень уравнения,</a:t>
            </a:r>
          </a:p>
          <a:p>
            <a:r>
              <a:rPr lang="ru-RU" sz="2000" dirty="0" smtClean="0">
                <a:latin typeface="Bookman Old Style" pitchFamily="18" charset="0"/>
              </a:rPr>
              <a:t>      </a:t>
            </a:r>
            <a:r>
              <a:rPr lang="ru-RU" sz="2000" dirty="0" err="1" smtClean="0">
                <a:latin typeface="Bookman Old Style" pitchFamily="18" charset="0"/>
              </a:rPr>
              <a:t>х₂=</a:t>
            </a:r>
            <a:r>
              <a:rPr lang="ru-RU" sz="2000" dirty="0" smtClean="0">
                <a:latin typeface="Bookman Old Style" pitchFamily="18" charset="0"/>
              </a:rPr>
              <a:t> 4 – корень уравнения.</a:t>
            </a:r>
          </a:p>
          <a:p>
            <a:r>
              <a:rPr lang="ru-RU" sz="2000" dirty="0" smtClean="0">
                <a:latin typeface="Bookman Old Style" pitchFamily="18" charset="0"/>
              </a:rPr>
              <a:t>Ответ : 3; 4.</a:t>
            </a:r>
          </a:p>
          <a:p>
            <a:endParaRPr lang="ru-RU" dirty="0"/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786578" y="357166"/>
            <a:ext cx="2143140" cy="428628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А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3" name="Управляющая кнопка: возврат 12">
            <a:hlinkClick r:id="rId3" action="ppaction://hlinksldjump" highlightClick="1"/>
          </p:cNvPr>
          <p:cNvSpPr/>
          <p:nvPr/>
        </p:nvSpPr>
        <p:spPr>
          <a:xfrm>
            <a:off x="6786578" y="5500702"/>
            <a:ext cx="642942" cy="500066"/>
          </a:xfrm>
          <a:prstGeom prst="actionButtonRetur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1714480" y="1571612"/>
            <a:ext cx="1428760" cy="745440"/>
          </a:xfrm>
          <a:prstGeom prst="rect">
            <a:avLst/>
          </a:prstGeom>
          <a:noFill/>
        </p:spPr>
      </p:pic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1285852" y="3429000"/>
            <a:ext cx="2270141" cy="571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E:\Рабочий стол\работа\для оформления фильмов и презентаций\фоны для презентаций\фон 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lum bright="-20000" contrast="40000"/>
          </a:blip>
          <a:srcRect/>
          <a:stretch>
            <a:fillRect/>
          </a:stretch>
        </p:blipFill>
        <p:spPr bwMode="auto">
          <a:xfrm>
            <a:off x="-285784" y="-214338"/>
            <a:ext cx="9810750" cy="736282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Bookman Old Style" pitchFamily="18" charset="0"/>
              </a:rPr>
              <a:t>  </a:t>
            </a:r>
            <a:endParaRPr lang="ru-RU" sz="18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428604"/>
            <a:ext cx="4286280" cy="571504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285728"/>
            <a:ext cx="900118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sz="2000" dirty="0" smtClean="0">
                <a:latin typeface="Bookman Old Style" pitchFamily="18" charset="0"/>
              </a:rPr>
              <a:t>№4.  </a:t>
            </a:r>
          </a:p>
          <a:p>
            <a:endParaRPr lang="ru-RU" sz="2000" dirty="0" smtClean="0">
              <a:latin typeface="Bookman Old Style" pitchFamily="18" charset="0"/>
            </a:endParaRPr>
          </a:p>
          <a:p>
            <a:r>
              <a:rPr lang="ru-RU" sz="2000" dirty="0" smtClean="0">
                <a:latin typeface="Bookman Old Style" pitchFamily="18" charset="0"/>
              </a:rPr>
              <a:t> </a:t>
            </a:r>
          </a:p>
          <a:p>
            <a:r>
              <a:rPr lang="ru-RU" sz="2000" dirty="0" smtClean="0">
                <a:latin typeface="Bookman Old Style" pitchFamily="18" charset="0"/>
              </a:rPr>
              <a:t>Решение:      </a:t>
            </a:r>
            <a:r>
              <a:rPr lang="ru-RU" sz="2000" dirty="0" smtClean="0">
                <a:latin typeface="Century"/>
              </a:rPr>
              <a:t>       </a:t>
            </a:r>
            <a:r>
              <a:rPr lang="ru-RU" sz="2000" dirty="0" smtClean="0">
                <a:latin typeface="Bookman Old Style" pitchFamily="18" charset="0"/>
              </a:rPr>
              <a:t>    </a:t>
            </a:r>
          </a:p>
          <a:p>
            <a:r>
              <a:rPr lang="ru-RU" sz="2000" dirty="0" smtClean="0">
                <a:latin typeface="Bookman Old Style" pitchFamily="18" charset="0"/>
              </a:rPr>
              <a:t>    ОЗ: (х-1)(х+2)</a:t>
            </a:r>
          </a:p>
          <a:p>
            <a:r>
              <a:rPr lang="ru-RU" sz="2000" dirty="0" smtClean="0">
                <a:latin typeface="Bookman Old Style" pitchFamily="18" charset="0"/>
              </a:rPr>
              <a:t>     3х(</a:t>
            </a:r>
            <a:r>
              <a:rPr lang="ru-RU" sz="2000" dirty="0" err="1" smtClean="0">
                <a:latin typeface="Bookman Old Style" pitchFamily="18" charset="0"/>
              </a:rPr>
              <a:t>х</a:t>
            </a:r>
            <a:r>
              <a:rPr lang="ru-RU" sz="2000" dirty="0" smtClean="0">
                <a:latin typeface="Bookman Old Style" pitchFamily="18" charset="0"/>
              </a:rPr>
              <a:t> + 2) – 2х(</a:t>
            </a:r>
            <a:r>
              <a:rPr lang="ru-RU" sz="2000" dirty="0" err="1" smtClean="0">
                <a:latin typeface="Bookman Old Style" pitchFamily="18" charset="0"/>
              </a:rPr>
              <a:t>х</a:t>
            </a:r>
            <a:r>
              <a:rPr lang="ru-RU" sz="2000" dirty="0" smtClean="0">
                <a:latin typeface="Bookman Old Style" pitchFamily="18" charset="0"/>
              </a:rPr>
              <a:t> - 1)= 3х – 6,</a:t>
            </a:r>
          </a:p>
          <a:p>
            <a:r>
              <a:rPr lang="ru-RU" sz="2000" dirty="0" smtClean="0">
                <a:latin typeface="Bookman Old Style" pitchFamily="18" charset="0"/>
              </a:rPr>
              <a:t>      3х</a:t>
            </a:r>
            <a:r>
              <a:rPr lang="ru-RU" sz="2000" dirty="0" smtClean="0">
                <a:latin typeface="Calibri"/>
              </a:rPr>
              <a:t>²</a:t>
            </a:r>
            <a:r>
              <a:rPr lang="ru-RU" sz="2000" dirty="0" smtClean="0">
                <a:latin typeface="Bookman Old Style" pitchFamily="18" charset="0"/>
              </a:rPr>
              <a:t> + 6х – 2х² + 2х -3х + 6 =0,</a:t>
            </a:r>
          </a:p>
          <a:p>
            <a:r>
              <a:rPr lang="ru-RU" sz="2000" dirty="0" smtClean="0">
                <a:latin typeface="Bookman Old Style" pitchFamily="18" charset="0"/>
              </a:rPr>
              <a:t>      </a:t>
            </a:r>
            <a:r>
              <a:rPr lang="ru-RU" sz="2000" dirty="0" err="1" smtClean="0">
                <a:latin typeface="Bookman Old Style" pitchFamily="18" charset="0"/>
              </a:rPr>
              <a:t>х</a:t>
            </a:r>
            <a:r>
              <a:rPr lang="ru-RU" sz="2000" dirty="0" smtClean="0">
                <a:latin typeface="Calibri"/>
              </a:rPr>
              <a:t>²</a:t>
            </a:r>
            <a:r>
              <a:rPr lang="ru-RU" sz="2000" dirty="0" smtClean="0">
                <a:latin typeface="Bookman Old Style" pitchFamily="18" charset="0"/>
              </a:rPr>
              <a:t> + 5х + 6 =0</a:t>
            </a:r>
          </a:p>
          <a:p>
            <a:r>
              <a:rPr lang="ru-RU" sz="2000" dirty="0" smtClean="0">
                <a:latin typeface="Bookman Old Style" pitchFamily="18" charset="0"/>
              </a:rPr>
              <a:t>      </a:t>
            </a:r>
            <a:r>
              <a:rPr lang="en-US" sz="2000" dirty="0" smtClean="0">
                <a:latin typeface="Bookman Old Style" pitchFamily="18" charset="0"/>
              </a:rPr>
              <a:t>D</a:t>
            </a:r>
            <a:r>
              <a:rPr lang="ru-RU" sz="2000" dirty="0" smtClean="0">
                <a:latin typeface="Bookman Old Style" pitchFamily="18" charset="0"/>
              </a:rPr>
              <a:t>= 5</a:t>
            </a:r>
            <a:r>
              <a:rPr lang="ru-RU" sz="2000" dirty="0" smtClean="0">
                <a:latin typeface="Calibri"/>
              </a:rPr>
              <a:t>²</a:t>
            </a:r>
            <a:r>
              <a:rPr lang="ru-RU" sz="2000" dirty="0" smtClean="0">
                <a:latin typeface="Bookman Old Style" pitchFamily="18" charset="0"/>
              </a:rPr>
              <a:t> -4</a:t>
            </a:r>
            <a:r>
              <a:rPr lang="ru-RU" sz="2000" dirty="0" smtClean="0">
                <a:latin typeface="Calibri"/>
              </a:rPr>
              <a:t>∙</a:t>
            </a:r>
            <a:r>
              <a:rPr lang="ru-RU" sz="2000" dirty="0" smtClean="0">
                <a:latin typeface="Bookman Old Style" pitchFamily="18" charset="0"/>
              </a:rPr>
              <a:t>6 = 1&gt;0, 2 корня.</a:t>
            </a:r>
          </a:p>
          <a:p>
            <a:r>
              <a:rPr lang="ru-RU" sz="2000" dirty="0" smtClean="0">
                <a:latin typeface="Bookman Old Style" pitchFamily="18" charset="0"/>
              </a:rPr>
              <a:t>       </a:t>
            </a:r>
            <a:r>
              <a:rPr lang="ru-RU" sz="2000" dirty="0" err="1" smtClean="0">
                <a:latin typeface="Bookman Old Style" pitchFamily="18" charset="0"/>
              </a:rPr>
              <a:t>х₁=</a:t>
            </a:r>
            <a:r>
              <a:rPr lang="ru-RU" sz="2000" dirty="0" smtClean="0">
                <a:latin typeface="Bookman Old Style" pitchFamily="18" charset="0"/>
              </a:rPr>
              <a:t>         = -3,</a:t>
            </a:r>
          </a:p>
          <a:p>
            <a:r>
              <a:rPr lang="ru-RU" sz="2000" dirty="0" smtClean="0">
                <a:latin typeface="Bookman Old Style" pitchFamily="18" charset="0"/>
              </a:rPr>
              <a:t> </a:t>
            </a:r>
          </a:p>
          <a:p>
            <a:r>
              <a:rPr lang="ru-RU" sz="2000" dirty="0" smtClean="0">
                <a:latin typeface="Bookman Old Style" pitchFamily="18" charset="0"/>
              </a:rPr>
              <a:t>       </a:t>
            </a:r>
            <a:r>
              <a:rPr lang="ru-RU" sz="2000" dirty="0" err="1" smtClean="0">
                <a:latin typeface="Bookman Old Style" pitchFamily="18" charset="0"/>
              </a:rPr>
              <a:t>х₂=</a:t>
            </a:r>
            <a:r>
              <a:rPr lang="ru-RU" sz="2000" dirty="0" smtClean="0">
                <a:latin typeface="Bookman Old Style" pitchFamily="18" charset="0"/>
              </a:rPr>
              <a:t>          = -2.           </a:t>
            </a:r>
          </a:p>
          <a:p>
            <a:r>
              <a:rPr lang="ru-RU" sz="2000" dirty="0" smtClean="0">
                <a:latin typeface="Bookman Old Style" pitchFamily="18" charset="0"/>
              </a:rPr>
              <a:t>Если </a:t>
            </a:r>
            <a:r>
              <a:rPr lang="ru-RU" sz="2000" dirty="0" err="1" smtClean="0">
                <a:latin typeface="Bookman Old Style" pitchFamily="18" charset="0"/>
              </a:rPr>
              <a:t>х₁=</a:t>
            </a:r>
            <a:r>
              <a:rPr lang="ru-RU" sz="2000" dirty="0" smtClean="0">
                <a:latin typeface="Bookman Old Style" pitchFamily="18" charset="0"/>
              </a:rPr>
              <a:t> -3, (-3-1)(-3 + 2) = 4</a:t>
            </a:r>
            <a:r>
              <a:rPr lang="ru-RU" sz="2000" dirty="0" smtClean="0">
                <a:latin typeface="Century"/>
              </a:rPr>
              <a:t>≠0, значит</a:t>
            </a:r>
            <a:r>
              <a:rPr lang="ru-RU" sz="2000" dirty="0" smtClean="0">
                <a:latin typeface="Bookman Old Style" pitchFamily="18" charset="0"/>
              </a:rPr>
              <a:t> </a:t>
            </a:r>
            <a:r>
              <a:rPr lang="ru-RU" sz="2000" dirty="0" err="1" smtClean="0">
                <a:latin typeface="Bookman Old Style" pitchFamily="18" charset="0"/>
              </a:rPr>
              <a:t>х₁=</a:t>
            </a:r>
            <a:r>
              <a:rPr lang="ru-RU" sz="2000" dirty="0" smtClean="0">
                <a:latin typeface="Bookman Old Style" pitchFamily="18" charset="0"/>
              </a:rPr>
              <a:t> -3 – корень уравнения.</a:t>
            </a:r>
            <a:r>
              <a:rPr lang="ru-RU" sz="2000" dirty="0" smtClean="0">
                <a:latin typeface="Century"/>
              </a:rPr>
              <a:t> </a:t>
            </a:r>
            <a:r>
              <a:rPr lang="ru-RU" sz="2000" dirty="0" smtClean="0">
                <a:latin typeface="Bookman Old Style" pitchFamily="18" charset="0"/>
              </a:rPr>
              <a:t> Если </a:t>
            </a:r>
            <a:r>
              <a:rPr lang="ru-RU" sz="2000" dirty="0" err="1" smtClean="0">
                <a:latin typeface="Bookman Old Style" pitchFamily="18" charset="0"/>
              </a:rPr>
              <a:t>х₂=</a:t>
            </a:r>
            <a:r>
              <a:rPr lang="ru-RU" sz="2000" dirty="0" smtClean="0">
                <a:latin typeface="Bookman Old Style" pitchFamily="18" charset="0"/>
              </a:rPr>
              <a:t> -2, (-2 + 1)(-2 + 2)=0, значит </a:t>
            </a:r>
            <a:r>
              <a:rPr lang="ru-RU" sz="2000" dirty="0" err="1" smtClean="0">
                <a:latin typeface="Bookman Old Style" pitchFamily="18" charset="0"/>
              </a:rPr>
              <a:t>х₂=</a:t>
            </a:r>
            <a:r>
              <a:rPr lang="ru-RU" sz="2000" dirty="0" smtClean="0">
                <a:latin typeface="Bookman Old Style" pitchFamily="18" charset="0"/>
              </a:rPr>
              <a:t> -2 не является корнем уравнения.</a:t>
            </a:r>
          </a:p>
          <a:p>
            <a:r>
              <a:rPr lang="ru-RU" sz="2000" dirty="0" smtClean="0">
                <a:latin typeface="Bookman Old Style" pitchFamily="18" charset="0"/>
              </a:rPr>
              <a:t>    Ответ : -3.</a:t>
            </a:r>
          </a:p>
          <a:p>
            <a:endParaRPr lang="ru-RU" dirty="0"/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786578" y="357166"/>
            <a:ext cx="2143140" cy="428628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А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3" name="Управляющая кнопка: возврат 12">
            <a:hlinkClick r:id="rId4" action="ppaction://hlinksldjump" highlightClick="1"/>
          </p:cNvPr>
          <p:cNvSpPr/>
          <p:nvPr/>
        </p:nvSpPr>
        <p:spPr>
          <a:xfrm>
            <a:off x="7572396" y="5857892"/>
            <a:ext cx="642942" cy="500066"/>
          </a:xfrm>
          <a:prstGeom prst="actionButtonRetur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2226" name="Object 7"/>
          <p:cNvGraphicFramePr>
            <a:graphicFrameLocks noChangeAspect="1"/>
          </p:cNvGraphicFramePr>
          <p:nvPr/>
        </p:nvGraphicFramePr>
        <p:xfrm>
          <a:off x="1000100" y="1000108"/>
          <a:ext cx="3049587" cy="955675"/>
        </p:xfrm>
        <a:graphic>
          <a:graphicData uri="http://schemas.openxmlformats.org/presentationml/2006/ole">
            <p:oleObj spid="_x0000_s52226" name="Формула" r:id="rId5" imgW="1765080" imgH="419040" progId="Equation.3">
              <p:embed/>
            </p:oleObj>
          </a:graphicData>
        </a:graphic>
      </p:graphicFrame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1500166" y="3857628"/>
            <a:ext cx="571504" cy="457203"/>
          </a:xfrm>
          <a:prstGeom prst="rect">
            <a:avLst/>
          </a:prstGeom>
          <a:noFill/>
        </p:spPr>
      </p:pic>
      <p:sp>
        <p:nvSpPr>
          <p:cNvPr id="522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2229" name="Picture 5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1571604" y="4429132"/>
            <a:ext cx="571504" cy="4572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E:\Рабочий стол\работа\для оформления фильмов и презентаций\фоны для презентаций\фон 1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lum bright="-20000" contrast="40000"/>
          </a:blip>
          <a:srcRect/>
          <a:stretch>
            <a:fillRect/>
          </a:stretch>
        </p:blipFill>
        <p:spPr bwMode="auto">
          <a:xfrm>
            <a:off x="-285784" y="-214338"/>
            <a:ext cx="9810750" cy="736282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Bookman Old Style" pitchFamily="18" charset="0"/>
              </a:rPr>
              <a:t>  </a:t>
            </a:r>
            <a:endParaRPr lang="ru-RU" sz="18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428604"/>
            <a:ext cx="4286280" cy="571504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285728"/>
            <a:ext cx="9001188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sz="2000" dirty="0" smtClean="0">
                <a:latin typeface="Bookman Old Style" pitchFamily="18" charset="0"/>
              </a:rPr>
              <a:t>№5.  </a:t>
            </a:r>
          </a:p>
          <a:p>
            <a:endParaRPr lang="ru-RU" sz="2000" dirty="0" smtClean="0">
              <a:latin typeface="Bookman Old Style" pitchFamily="18" charset="0"/>
            </a:endParaRPr>
          </a:p>
          <a:p>
            <a:r>
              <a:rPr lang="ru-RU" sz="2000" dirty="0" smtClean="0">
                <a:latin typeface="Bookman Old Style" pitchFamily="18" charset="0"/>
              </a:rPr>
              <a:t> </a:t>
            </a:r>
          </a:p>
          <a:p>
            <a:r>
              <a:rPr lang="ru-RU" sz="2000" dirty="0" smtClean="0">
                <a:latin typeface="Bookman Old Style" pitchFamily="18" charset="0"/>
              </a:rPr>
              <a:t>Решение:      </a:t>
            </a:r>
            <a:r>
              <a:rPr lang="ru-RU" sz="2000" dirty="0" smtClean="0">
                <a:latin typeface="Century"/>
              </a:rPr>
              <a:t>       </a:t>
            </a:r>
            <a:r>
              <a:rPr lang="ru-RU" sz="2000" dirty="0" smtClean="0">
                <a:latin typeface="Bookman Old Style" pitchFamily="18" charset="0"/>
              </a:rPr>
              <a:t>    </a:t>
            </a:r>
          </a:p>
          <a:p>
            <a:r>
              <a:rPr lang="ru-RU" sz="2000" dirty="0" smtClean="0">
                <a:latin typeface="Bookman Old Style" pitchFamily="18" charset="0"/>
              </a:rPr>
              <a:t>    </a:t>
            </a:r>
          </a:p>
          <a:p>
            <a:endParaRPr lang="ru-RU" sz="2000" dirty="0" smtClean="0">
              <a:latin typeface="Bookman Old Style" pitchFamily="18" charset="0"/>
            </a:endParaRPr>
          </a:p>
          <a:p>
            <a:r>
              <a:rPr lang="ru-RU" sz="2000" dirty="0" smtClean="0">
                <a:latin typeface="Bookman Old Style" pitchFamily="18" charset="0"/>
              </a:rPr>
              <a:t> </a:t>
            </a:r>
          </a:p>
          <a:p>
            <a:r>
              <a:rPr lang="ru-RU" sz="2000" dirty="0" smtClean="0">
                <a:latin typeface="Bookman Old Style" pitchFamily="18" charset="0"/>
              </a:rPr>
              <a:t>  </a:t>
            </a:r>
            <a:r>
              <a:rPr lang="ru-RU" sz="2000" dirty="0" err="1" smtClean="0">
                <a:latin typeface="Bookman Old Style" pitchFamily="18" charset="0"/>
              </a:rPr>
              <a:t>х</a:t>
            </a:r>
            <a:r>
              <a:rPr lang="ru-RU" sz="2000" dirty="0" smtClean="0">
                <a:latin typeface="Bookman Old Style" pitchFamily="18" charset="0"/>
              </a:rPr>
              <a:t>² - 15х + 36 = 0,</a:t>
            </a:r>
          </a:p>
          <a:p>
            <a:r>
              <a:rPr lang="ru-RU" sz="2000" dirty="0" smtClean="0">
                <a:latin typeface="Bookman Old Style" pitchFamily="18" charset="0"/>
              </a:rPr>
              <a:t>  </a:t>
            </a:r>
            <a:r>
              <a:rPr lang="en-US" sz="2000" dirty="0" smtClean="0">
                <a:latin typeface="Bookman Old Style" pitchFamily="18" charset="0"/>
              </a:rPr>
              <a:t>D = 225 – 4∙ 36 = 81 &gt;0</a:t>
            </a:r>
            <a:r>
              <a:rPr lang="ru-RU" sz="2000" dirty="0" smtClean="0">
                <a:latin typeface="Bookman Old Style" pitchFamily="18" charset="0"/>
              </a:rPr>
              <a:t>, 2 корня</a:t>
            </a:r>
          </a:p>
          <a:p>
            <a:r>
              <a:rPr lang="ru-RU" sz="2000" dirty="0" smtClean="0">
                <a:latin typeface="Bookman Old Style" pitchFamily="18" charset="0"/>
              </a:rPr>
              <a:t>  </a:t>
            </a:r>
          </a:p>
          <a:p>
            <a:r>
              <a:rPr lang="ru-RU" sz="2000" dirty="0" smtClean="0">
                <a:latin typeface="Bookman Old Style" pitchFamily="18" charset="0"/>
              </a:rPr>
              <a:t>   </a:t>
            </a:r>
            <a:r>
              <a:rPr lang="ru-RU" sz="2000" dirty="0" err="1" smtClean="0">
                <a:latin typeface="Bookman Old Style" pitchFamily="18" charset="0"/>
              </a:rPr>
              <a:t>х</a:t>
            </a:r>
            <a:r>
              <a:rPr lang="ru-RU" sz="2000" dirty="0" smtClean="0">
                <a:latin typeface="Calibri"/>
              </a:rPr>
              <a:t>₁ =            </a:t>
            </a:r>
            <a:r>
              <a:rPr lang="ru-RU" sz="2000" dirty="0" smtClean="0">
                <a:latin typeface="Bookman Old Style" pitchFamily="18" charset="0"/>
              </a:rPr>
              <a:t>= 3,</a:t>
            </a:r>
          </a:p>
          <a:p>
            <a:endParaRPr lang="ru-RU" sz="2000" dirty="0" smtClean="0">
              <a:latin typeface="Calibri"/>
            </a:endParaRPr>
          </a:p>
          <a:p>
            <a:r>
              <a:rPr lang="ru-RU" sz="2000" dirty="0" smtClean="0">
                <a:latin typeface="Bookman Old Style" pitchFamily="18" charset="0"/>
              </a:rPr>
              <a:t>   </a:t>
            </a:r>
            <a:r>
              <a:rPr lang="ru-RU" sz="2000" dirty="0" err="1" smtClean="0">
                <a:latin typeface="Bookman Old Style" pitchFamily="18" charset="0"/>
              </a:rPr>
              <a:t>х</a:t>
            </a:r>
            <a:r>
              <a:rPr lang="ru-RU" sz="2000" dirty="0" smtClean="0">
                <a:latin typeface="Bookman Old Style" pitchFamily="18" charset="0"/>
              </a:rPr>
              <a:t>₂  </a:t>
            </a:r>
            <a:r>
              <a:rPr lang="ru-RU" sz="2000" dirty="0" smtClean="0">
                <a:latin typeface="Calibri"/>
              </a:rPr>
              <a:t>=             = </a:t>
            </a:r>
            <a:r>
              <a:rPr lang="ru-RU" sz="2000" dirty="0" smtClean="0">
                <a:latin typeface="Bookman Old Style" pitchFamily="18" charset="0"/>
              </a:rPr>
              <a:t>12.</a:t>
            </a:r>
          </a:p>
          <a:p>
            <a:endParaRPr lang="ru-RU" sz="2000" dirty="0" smtClean="0">
              <a:latin typeface="Bookman Old Style" pitchFamily="18" charset="0"/>
            </a:endParaRPr>
          </a:p>
          <a:p>
            <a:r>
              <a:rPr lang="ru-RU" sz="2000" dirty="0" smtClean="0">
                <a:latin typeface="Bookman Old Style" pitchFamily="18" charset="0"/>
              </a:rPr>
              <a:t>   Ответ : 3, 12.</a:t>
            </a:r>
          </a:p>
          <a:p>
            <a:endParaRPr lang="ru-RU" dirty="0"/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786578" y="357166"/>
            <a:ext cx="2143140" cy="428628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А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3" name="Управляющая кнопка: возврат 12">
            <a:hlinkClick r:id="rId3" action="ppaction://hlinksldjump" highlightClick="1"/>
          </p:cNvPr>
          <p:cNvSpPr/>
          <p:nvPr/>
        </p:nvSpPr>
        <p:spPr>
          <a:xfrm>
            <a:off x="7572396" y="5857892"/>
            <a:ext cx="642942" cy="500066"/>
          </a:xfrm>
          <a:prstGeom prst="actionButtonRetur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4275" name="Object 3"/>
          <p:cNvGraphicFramePr>
            <a:graphicFrameLocks noChangeAspect="1"/>
          </p:cNvGraphicFramePr>
          <p:nvPr/>
        </p:nvGraphicFramePr>
        <p:xfrm>
          <a:off x="1071538" y="1142984"/>
          <a:ext cx="2771775" cy="920750"/>
        </p:xfrm>
        <a:graphic>
          <a:graphicData uri="http://schemas.openxmlformats.org/presentationml/2006/ole">
            <p:oleObj spid="_x0000_s54275" name="Формула" r:id="rId5" imgW="1104840" imgH="419040" progId="Equation.3">
              <p:embed/>
            </p:oleObj>
          </a:graphicData>
        </a:graphic>
      </p:graphicFrame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4276" name="Picture 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714348" y="2357430"/>
            <a:ext cx="7064424" cy="571504"/>
          </a:xfrm>
          <a:prstGeom prst="rect">
            <a:avLst/>
          </a:prstGeom>
          <a:noFill/>
        </p:spPr>
      </p:pic>
      <p:sp>
        <p:nvSpPr>
          <p:cNvPr id="54278" name="Rectangle 6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428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4279" name="Picture 7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1071538" y="4143380"/>
            <a:ext cx="571504" cy="489861"/>
          </a:xfrm>
          <a:prstGeom prst="rect">
            <a:avLst/>
          </a:prstGeom>
          <a:noFill/>
        </p:spPr>
      </p:pic>
      <p:sp>
        <p:nvSpPr>
          <p:cNvPr id="54282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4281" name="Picture 9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1285852" y="4786322"/>
            <a:ext cx="571504" cy="4898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E:\Рабочий стол\работа\для оформления фильмов и презентаций\фоны для презентаций\фон 1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lum bright="-20000" contrast="40000"/>
          </a:blip>
          <a:srcRect/>
          <a:stretch>
            <a:fillRect/>
          </a:stretch>
        </p:blipFill>
        <p:spPr bwMode="auto">
          <a:xfrm>
            <a:off x="-285784" y="-285776"/>
            <a:ext cx="9810750" cy="73628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857364"/>
            <a:ext cx="4643470" cy="1143000"/>
          </a:xfrm>
        </p:spPr>
        <p:txBody>
          <a:bodyPr/>
          <a:lstStyle/>
          <a:p>
            <a:pPr algn="l"/>
            <a:r>
              <a:rPr lang="ru-RU" sz="2800" b="1" dirty="0" smtClean="0">
                <a:latin typeface="Bookman Old Style" pitchFamily="18" charset="0"/>
              </a:rPr>
              <a:t/>
            </a:r>
            <a:br>
              <a:rPr lang="ru-RU" sz="2800" b="1" dirty="0" smtClean="0">
                <a:latin typeface="Bookman Old Style" pitchFamily="18" charset="0"/>
              </a:rPr>
            </a:br>
            <a:r>
              <a:rPr lang="ru-RU" sz="2800" b="1" dirty="0" smtClean="0">
                <a:latin typeface="Bookman Old Style" pitchFamily="18" charset="0"/>
              </a:rPr>
              <a:t/>
            </a:r>
            <a:br>
              <a:rPr lang="ru-RU" sz="2800" b="1" dirty="0" smtClean="0">
                <a:latin typeface="Bookman Old Style" pitchFamily="18" charset="0"/>
              </a:rPr>
            </a:br>
            <a:r>
              <a:rPr lang="ru-RU" sz="2000" b="1" dirty="0" smtClean="0">
                <a:latin typeface="Bookman Old Style" pitchFamily="18" charset="0"/>
              </a:rPr>
              <a:t>№1.   </a:t>
            </a:r>
            <a:br>
              <a:rPr lang="ru-RU" sz="2000" b="1" dirty="0" smtClean="0">
                <a:latin typeface="Bookman Old Style" pitchFamily="18" charset="0"/>
              </a:rPr>
            </a:br>
            <a:r>
              <a:rPr lang="ru-RU" sz="2000" b="1" dirty="0" smtClean="0">
                <a:latin typeface="Bookman Old Style" pitchFamily="18" charset="0"/>
              </a:rPr>
              <a:t/>
            </a:r>
            <a:br>
              <a:rPr lang="ru-RU" sz="2000" b="1" dirty="0" smtClean="0">
                <a:latin typeface="Bookman Old Style" pitchFamily="18" charset="0"/>
              </a:rPr>
            </a:br>
            <a:r>
              <a:rPr lang="ru-RU" sz="2000" b="1" dirty="0" smtClean="0">
                <a:latin typeface="Bookman Old Style" pitchFamily="18" charset="0"/>
              </a:rPr>
              <a:t/>
            </a:r>
            <a:br>
              <a:rPr lang="ru-RU" sz="2000" b="1" dirty="0" smtClean="0">
                <a:latin typeface="Bookman Old Style" pitchFamily="18" charset="0"/>
              </a:rPr>
            </a:br>
            <a:r>
              <a:rPr lang="ru-RU" sz="2000" b="1" i="1" dirty="0" smtClean="0">
                <a:latin typeface="Bookman Old Style" pitchFamily="18" charset="0"/>
              </a:rPr>
              <a:t>Ответ: </a:t>
            </a:r>
            <a:r>
              <a:rPr lang="ru-RU" sz="2000" b="1" i="1" dirty="0" err="1" smtClean="0">
                <a:latin typeface="Bookman Old Style" pitchFamily="18" charset="0"/>
              </a:rPr>
              <a:t>х=</a:t>
            </a:r>
            <a:r>
              <a:rPr lang="ru-RU" sz="2000" b="1" i="1" dirty="0" smtClean="0">
                <a:latin typeface="Bookman Old Style" pitchFamily="18" charset="0"/>
              </a:rPr>
              <a:t> -3;    .</a:t>
            </a:r>
            <a:endParaRPr lang="ru-RU" sz="2000" b="1" i="1" dirty="0"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57422" y="642918"/>
            <a:ext cx="4286280" cy="571504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786578" y="357166"/>
            <a:ext cx="2143140" cy="428628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В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4" name="Управляющая кнопка: документ 13">
            <a:hlinkClick r:id="rId3" action="ppaction://hlinksldjump" highlightClick="1"/>
          </p:cNvPr>
          <p:cNvSpPr/>
          <p:nvPr/>
        </p:nvSpPr>
        <p:spPr>
          <a:xfrm>
            <a:off x="5500694" y="2357430"/>
            <a:ext cx="500066" cy="571504"/>
          </a:xfrm>
          <a:prstGeom prst="actionButtonDocumen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возврат 14">
            <a:hlinkClick r:id="rId4" action="ppaction://hlinksldjump" highlightClick="1"/>
          </p:cNvPr>
          <p:cNvSpPr/>
          <p:nvPr/>
        </p:nvSpPr>
        <p:spPr>
          <a:xfrm>
            <a:off x="6215074" y="3857628"/>
            <a:ext cx="642942" cy="500066"/>
          </a:xfrm>
          <a:prstGeom prst="actionButtonRetur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1643042" y="2214554"/>
            <a:ext cx="2589628" cy="642942"/>
          </a:xfrm>
          <a:prstGeom prst="rect">
            <a:avLst/>
          </a:prstGeom>
          <a:noFill/>
        </p:spPr>
      </p:pic>
      <p:sp>
        <p:nvSpPr>
          <p:cNvPr id="5939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9395" name="Picture 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2928926" y="2928934"/>
            <a:ext cx="158751" cy="714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E:\Рабочий стол\работа\для оформления фильмов и презентаций\фоны для презентаций\фон 1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lum bright="-20000" contrast="40000"/>
          </a:blip>
          <a:srcRect/>
          <a:stretch>
            <a:fillRect/>
          </a:stretch>
        </p:blipFill>
        <p:spPr bwMode="auto">
          <a:xfrm>
            <a:off x="-285784" y="-285776"/>
            <a:ext cx="9810750" cy="73628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857364"/>
            <a:ext cx="4643470" cy="1143000"/>
          </a:xfrm>
        </p:spPr>
        <p:txBody>
          <a:bodyPr/>
          <a:lstStyle/>
          <a:p>
            <a:pPr algn="l"/>
            <a:r>
              <a:rPr lang="ru-RU" sz="2800" b="1" dirty="0" smtClean="0">
                <a:latin typeface="Bookman Old Style" pitchFamily="18" charset="0"/>
              </a:rPr>
              <a:t/>
            </a:r>
            <a:br>
              <a:rPr lang="ru-RU" sz="2800" b="1" dirty="0" smtClean="0">
                <a:latin typeface="Bookman Old Style" pitchFamily="18" charset="0"/>
              </a:rPr>
            </a:br>
            <a:r>
              <a:rPr lang="ru-RU" sz="2800" b="1" dirty="0" smtClean="0">
                <a:latin typeface="Bookman Old Style" pitchFamily="18" charset="0"/>
              </a:rPr>
              <a:t/>
            </a:r>
            <a:br>
              <a:rPr lang="ru-RU" sz="2800" b="1" dirty="0" smtClean="0">
                <a:latin typeface="Bookman Old Style" pitchFamily="18" charset="0"/>
              </a:rPr>
            </a:br>
            <a:r>
              <a:rPr lang="ru-RU" sz="2000" b="1" dirty="0" smtClean="0">
                <a:latin typeface="Bookman Old Style" pitchFamily="18" charset="0"/>
              </a:rPr>
              <a:t>№2.   </a:t>
            </a:r>
            <a:br>
              <a:rPr lang="ru-RU" sz="2000" b="1" dirty="0" smtClean="0">
                <a:latin typeface="Bookman Old Style" pitchFamily="18" charset="0"/>
              </a:rPr>
            </a:br>
            <a:r>
              <a:rPr lang="ru-RU" sz="2000" b="1" dirty="0" smtClean="0">
                <a:latin typeface="Bookman Old Style" pitchFamily="18" charset="0"/>
              </a:rPr>
              <a:t/>
            </a:r>
            <a:br>
              <a:rPr lang="ru-RU" sz="2000" b="1" dirty="0" smtClean="0">
                <a:latin typeface="Bookman Old Style" pitchFamily="18" charset="0"/>
              </a:rPr>
            </a:br>
            <a:r>
              <a:rPr lang="ru-RU" sz="2000" b="1" dirty="0" smtClean="0">
                <a:latin typeface="Bookman Old Style" pitchFamily="18" charset="0"/>
              </a:rPr>
              <a:t/>
            </a:r>
            <a:br>
              <a:rPr lang="ru-RU" sz="2000" b="1" dirty="0" smtClean="0">
                <a:latin typeface="Bookman Old Style" pitchFamily="18" charset="0"/>
              </a:rPr>
            </a:br>
            <a:r>
              <a:rPr lang="ru-RU" sz="2000" b="1" i="1" dirty="0" smtClean="0">
                <a:latin typeface="Bookman Old Style" pitchFamily="18" charset="0"/>
              </a:rPr>
              <a:t>Ответ: </a:t>
            </a:r>
            <a:r>
              <a:rPr lang="ru-RU" sz="2000" b="1" i="1" dirty="0" err="1" smtClean="0">
                <a:latin typeface="Bookman Old Style" pitchFamily="18" charset="0"/>
              </a:rPr>
              <a:t>х=</a:t>
            </a:r>
            <a:r>
              <a:rPr lang="ru-RU" sz="2000" b="1" i="1" dirty="0" smtClean="0">
                <a:latin typeface="Bookman Old Style" pitchFamily="18" charset="0"/>
              </a:rPr>
              <a:t> -4.</a:t>
            </a:r>
            <a:endParaRPr lang="ru-RU" sz="2000" b="1" i="1" dirty="0"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57422" y="642918"/>
            <a:ext cx="4286280" cy="571504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786578" y="357166"/>
            <a:ext cx="2143140" cy="428628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В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4" name="Управляющая кнопка: документ 13">
            <a:hlinkClick r:id="rId3" action="ppaction://hlinksldjump" highlightClick="1"/>
          </p:cNvPr>
          <p:cNvSpPr/>
          <p:nvPr/>
        </p:nvSpPr>
        <p:spPr>
          <a:xfrm>
            <a:off x="5500694" y="2357430"/>
            <a:ext cx="500066" cy="571504"/>
          </a:xfrm>
          <a:prstGeom prst="actionButtonDocumen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возврат 14">
            <a:hlinkClick r:id="rId4" action="ppaction://hlinksldjump" highlightClick="1"/>
          </p:cNvPr>
          <p:cNvSpPr/>
          <p:nvPr/>
        </p:nvSpPr>
        <p:spPr>
          <a:xfrm>
            <a:off x="6215074" y="3857628"/>
            <a:ext cx="642942" cy="500066"/>
          </a:xfrm>
          <a:prstGeom prst="actionButtonRetur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39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1714480" y="2143116"/>
            <a:ext cx="3161132" cy="642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E:\Рабочий стол\работа\для оформления фильмов и презентаций\фоны для презентаций\фон 1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lum bright="-20000" contrast="40000"/>
          </a:blip>
          <a:srcRect/>
          <a:stretch>
            <a:fillRect/>
          </a:stretch>
        </p:blipFill>
        <p:spPr bwMode="auto">
          <a:xfrm>
            <a:off x="-285784" y="-285776"/>
            <a:ext cx="9810750" cy="73628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857364"/>
            <a:ext cx="4643470" cy="1143000"/>
          </a:xfrm>
        </p:spPr>
        <p:txBody>
          <a:bodyPr/>
          <a:lstStyle/>
          <a:p>
            <a:pPr algn="l"/>
            <a:r>
              <a:rPr lang="ru-RU" sz="2800" b="1" dirty="0" smtClean="0">
                <a:latin typeface="Bookman Old Style" pitchFamily="18" charset="0"/>
              </a:rPr>
              <a:t/>
            </a:r>
            <a:br>
              <a:rPr lang="ru-RU" sz="2800" b="1" dirty="0" smtClean="0">
                <a:latin typeface="Bookman Old Style" pitchFamily="18" charset="0"/>
              </a:rPr>
            </a:br>
            <a:r>
              <a:rPr lang="ru-RU" sz="2800" b="1" dirty="0" smtClean="0">
                <a:latin typeface="Bookman Old Style" pitchFamily="18" charset="0"/>
              </a:rPr>
              <a:t/>
            </a:r>
            <a:br>
              <a:rPr lang="ru-RU" sz="2800" b="1" dirty="0" smtClean="0">
                <a:latin typeface="Bookman Old Style" pitchFamily="18" charset="0"/>
              </a:rPr>
            </a:br>
            <a:r>
              <a:rPr lang="ru-RU" sz="2000" b="1" dirty="0" smtClean="0">
                <a:latin typeface="Bookman Old Style" pitchFamily="18" charset="0"/>
              </a:rPr>
              <a:t>№3.   </a:t>
            </a:r>
            <a:br>
              <a:rPr lang="ru-RU" sz="2000" b="1" dirty="0" smtClean="0">
                <a:latin typeface="Bookman Old Style" pitchFamily="18" charset="0"/>
              </a:rPr>
            </a:br>
            <a:r>
              <a:rPr lang="ru-RU" sz="2000" b="1" dirty="0" smtClean="0">
                <a:latin typeface="Bookman Old Style" pitchFamily="18" charset="0"/>
              </a:rPr>
              <a:t/>
            </a:r>
            <a:br>
              <a:rPr lang="ru-RU" sz="2000" b="1" dirty="0" smtClean="0">
                <a:latin typeface="Bookman Old Style" pitchFamily="18" charset="0"/>
              </a:rPr>
            </a:br>
            <a:r>
              <a:rPr lang="ru-RU" sz="2000" b="1" dirty="0" smtClean="0">
                <a:latin typeface="Bookman Old Style" pitchFamily="18" charset="0"/>
              </a:rPr>
              <a:t/>
            </a:r>
            <a:br>
              <a:rPr lang="ru-RU" sz="2000" b="1" dirty="0" smtClean="0">
                <a:latin typeface="Bookman Old Style" pitchFamily="18" charset="0"/>
              </a:rPr>
            </a:br>
            <a:r>
              <a:rPr lang="ru-RU" sz="2000" b="1" i="1" dirty="0" smtClean="0">
                <a:latin typeface="Bookman Old Style" pitchFamily="18" charset="0"/>
              </a:rPr>
              <a:t>Ответ: 2; 9.</a:t>
            </a:r>
            <a:endParaRPr lang="ru-RU" sz="2000" b="1" i="1" dirty="0"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57422" y="642918"/>
            <a:ext cx="4286280" cy="571504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786578" y="357166"/>
            <a:ext cx="2143140" cy="428628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В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4" name="Управляющая кнопка: документ 13">
            <a:hlinkClick r:id="rId3" action="ppaction://hlinksldjump" highlightClick="1"/>
          </p:cNvPr>
          <p:cNvSpPr/>
          <p:nvPr/>
        </p:nvSpPr>
        <p:spPr>
          <a:xfrm>
            <a:off x="6215074" y="2285992"/>
            <a:ext cx="500066" cy="571504"/>
          </a:xfrm>
          <a:prstGeom prst="actionButtonDocumen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возврат 14">
            <a:hlinkClick r:id="rId4" action="ppaction://hlinksldjump" highlightClick="1"/>
          </p:cNvPr>
          <p:cNvSpPr/>
          <p:nvPr/>
        </p:nvSpPr>
        <p:spPr>
          <a:xfrm>
            <a:off x="6215074" y="3857628"/>
            <a:ext cx="642942" cy="500066"/>
          </a:xfrm>
          <a:prstGeom prst="actionButtonRetur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39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2" name="Picture 10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1643042" y="2143116"/>
            <a:ext cx="3603650" cy="642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E:\Рабочий стол\работа\для оформления фильмов и презентаций\фоны для презентаций\фон 1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lum bright="-20000" contrast="40000"/>
          </a:blip>
          <a:srcRect/>
          <a:stretch>
            <a:fillRect/>
          </a:stretch>
        </p:blipFill>
        <p:spPr bwMode="auto">
          <a:xfrm>
            <a:off x="-285784" y="-214338"/>
            <a:ext cx="9810750" cy="736282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Bookman Old Style" pitchFamily="18" charset="0"/>
              </a:rPr>
              <a:t>  </a:t>
            </a:r>
            <a:endParaRPr lang="ru-RU" sz="18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428604"/>
            <a:ext cx="4286280" cy="571504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285728"/>
            <a:ext cx="9001188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sz="2000" dirty="0" smtClean="0">
                <a:latin typeface="Bookman Old Style" pitchFamily="18" charset="0"/>
              </a:rPr>
              <a:t>№1.  </a:t>
            </a:r>
          </a:p>
          <a:p>
            <a:endParaRPr lang="ru-RU" sz="2000" dirty="0" smtClean="0">
              <a:latin typeface="Bookman Old Style" pitchFamily="18" charset="0"/>
            </a:endParaRPr>
          </a:p>
          <a:p>
            <a:r>
              <a:rPr lang="ru-RU" sz="2000" dirty="0" smtClean="0">
                <a:latin typeface="Bookman Old Style" pitchFamily="18" charset="0"/>
              </a:rPr>
              <a:t> </a:t>
            </a:r>
          </a:p>
          <a:p>
            <a:r>
              <a:rPr lang="ru-RU" sz="2000" dirty="0" smtClean="0">
                <a:latin typeface="Bookman Old Style" pitchFamily="18" charset="0"/>
              </a:rPr>
              <a:t>Решение:      </a:t>
            </a:r>
            <a:r>
              <a:rPr lang="ru-RU" sz="2000" dirty="0" smtClean="0">
                <a:latin typeface="Century"/>
              </a:rPr>
              <a:t>       </a:t>
            </a:r>
            <a:r>
              <a:rPr lang="ru-RU" sz="2000" dirty="0" smtClean="0">
                <a:latin typeface="Bookman Old Style" pitchFamily="18" charset="0"/>
              </a:rPr>
              <a:t>    </a:t>
            </a:r>
          </a:p>
          <a:p>
            <a:r>
              <a:rPr lang="ru-RU" sz="2000" dirty="0" smtClean="0">
                <a:latin typeface="Bookman Old Style" pitchFamily="18" charset="0"/>
              </a:rPr>
              <a:t>     </a:t>
            </a:r>
          </a:p>
          <a:p>
            <a:r>
              <a:rPr lang="ru-RU" sz="2000" dirty="0" smtClean="0">
                <a:latin typeface="Bookman Old Style" pitchFamily="18" charset="0"/>
              </a:rPr>
              <a:t>ОДЗ: 3(х-2)(х+2)</a:t>
            </a:r>
            <a:r>
              <a:rPr lang="ru-RU" sz="2000" dirty="0" smtClean="0">
                <a:latin typeface="Century"/>
              </a:rPr>
              <a:t>≠0</a:t>
            </a:r>
          </a:p>
          <a:p>
            <a:r>
              <a:rPr lang="ru-RU" sz="2000" dirty="0" smtClean="0">
                <a:latin typeface="Century"/>
              </a:rPr>
              <a:t>           </a:t>
            </a:r>
            <a:r>
              <a:rPr lang="ru-RU" sz="2000" dirty="0" err="1" smtClean="0">
                <a:latin typeface="Century"/>
              </a:rPr>
              <a:t>х</a:t>
            </a:r>
            <a:r>
              <a:rPr lang="ru-RU" sz="2000" dirty="0" smtClean="0">
                <a:latin typeface="Century"/>
              </a:rPr>
              <a:t> - 2≠0  и  х+2≠0</a:t>
            </a:r>
          </a:p>
          <a:p>
            <a:r>
              <a:rPr lang="ru-RU" sz="2000" dirty="0" smtClean="0">
                <a:latin typeface="Century"/>
              </a:rPr>
              <a:t>           х≠2            х≠-2</a:t>
            </a:r>
            <a:endParaRPr lang="ru-RU" sz="2000" dirty="0" smtClean="0">
              <a:latin typeface="Bookman Old Style" pitchFamily="18" charset="0"/>
            </a:endParaRPr>
          </a:p>
          <a:p>
            <a:r>
              <a:rPr lang="ru-RU" sz="2000" dirty="0" smtClean="0">
                <a:latin typeface="Bookman Old Style" pitchFamily="18" charset="0"/>
              </a:rPr>
              <a:t> (6-х) – 2</a:t>
            </a:r>
            <a:r>
              <a:rPr lang="ru-RU" sz="2000" dirty="0" smtClean="0">
                <a:latin typeface="Calibri"/>
              </a:rPr>
              <a:t>∙3</a:t>
            </a:r>
            <a:r>
              <a:rPr lang="ru-RU" sz="2000" dirty="0" smtClean="0">
                <a:latin typeface="Bookman Old Style" pitchFamily="18" charset="0"/>
              </a:rPr>
              <a:t>(</a:t>
            </a:r>
            <a:r>
              <a:rPr lang="ru-RU" sz="2000" dirty="0" err="1" smtClean="0">
                <a:latin typeface="Bookman Old Style" pitchFamily="18" charset="0"/>
              </a:rPr>
              <a:t>х</a:t>
            </a:r>
            <a:r>
              <a:rPr lang="ru-RU" sz="2000" dirty="0" smtClean="0">
                <a:latin typeface="Bookman Old Style" pitchFamily="18" charset="0"/>
              </a:rPr>
              <a:t> + 2)= 3(</a:t>
            </a:r>
            <a:r>
              <a:rPr lang="ru-RU" sz="2000" dirty="0" err="1" smtClean="0">
                <a:latin typeface="Bookman Old Style" pitchFamily="18" charset="0"/>
              </a:rPr>
              <a:t>х</a:t>
            </a:r>
            <a:r>
              <a:rPr lang="ru-RU" sz="2000" dirty="0" smtClean="0">
                <a:latin typeface="Calibri"/>
              </a:rPr>
              <a:t>² - 4</a:t>
            </a:r>
            <a:r>
              <a:rPr lang="ru-RU" sz="2000" dirty="0" smtClean="0">
                <a:latin typeface="Bookman Old Style" pitchFamily="18" charset="0"/>
              </a:rPr>
              <a:t>),</a:t>
            </a:r>
          </a:p>
          <a:p>
            <a:r>
              <a:rPr lang="ru-RU" sz="2000" dirty="0" smtClean="0">
                <a:latin typeface="Bookman Old Style" pitchFamily="18" charset="0"/>
              </a:rPr>
              <a:t> 6 – </a:t>
            </a:r>
            <a:r>
              <a:rPr lang="ru-RU" sz="2000" dirty="0" err="1" smtClean="0">
                <a:latin typeface="Bookman Old Style" pitchFamily="18" charset="0"/>
              </a:rPr>
              <a:t>х</a:t>
            </a:r>
            <a:r>
              <a:rPr lang="ru-RU" sz="2000" dirty="0" smtClean="0">
                <a:latin typeface="Bookman Old Style" pitchFamily="18" charset="0"/>
              </a:rPr>
              <a:t> - 6х – 12 = 3х² - 12,</a:t>
            </a:r>
          </a:p>
          <a:p>
            <a:r>
              <a:rPr lang="ru-RU" sz="2000" dirty="0" smtClean="0">
                <a:latin typeface="Bookman Old Style" pitchFamily="18" charset="0"/>
              </a:rPr>
              <a:t> - 3х² - 7х +6 =0,</a:t>
            </a:r>
          </a:p>
          <a:p>
            <a:r>
              <a:rPr lang="ru-RU" sz="2000" dirty="0" smtClean="0">
                <a:latin typeface="Bookman Old Style" pitchFamily="18" charset="0"/>
              </a:rPr>
              <a:t> 3х² + 7х - 6 =0,</a:t>
            </a:r>
          </a:p>
          <a:p>
            <a:r>
              <a:rPr lang="en-US" sz="2000" dirty="0" smtClean="0">
                <a:latin typeface="Bookman Old Style" pitchFamily="18" charset="0"/>
              </a:rPr>
              <a:t>D</a:t>
            </a:r>
            <a:r>
              <a:rPr lang="ru-RU" sz="2000" dirty="0" smtClean="0">
                <a:latin typeface="Bookman Old Style" pitchFamily="18" charset="0"/>
              </a:rPr>
              <a:t> = 7² - 4∙ 3∙(-6) = 49 + 72 =121&gt;0, 2 корня </a:t>
            </a:r>
          </a:p>
          <a:p>
            <a:r>
              <a:rPr lang="ru-RU" sz="2000" dirty="0" smtClean="0">
                <a:latin typeface="Bookman Old Style" pitchFamily="18" charset="0"/>
              </a:rPr>
              <a:t> </a:t>
            </a:r>
            <a:r>
              <a:rPr lang="ru-RU" sz="2000" dirty="0" err="1" smtClean="0">
                <a:latin typeface="Bookman Old Style" pitchFamily="18" charset="0"/>
              </a:rPr>
              <a:t>х</a:t>
            </a:r>
            <a:r>
              <a:rPr lang="ru-RU" sz="2000" dirty="0" smtClean="0">
                <a:latin typeface="Bookman Old Style" pitchFamily="18" charset="0"/>
              </a:rPr>
              <a:t>₁ =          = -3,       </a:t>
            </a:r>
            <a:r>
              <a:rPr lang="ru-RU" sz="2000" dirty="0" err="1" smtClean="0">
                <a:latin typeface="Bookman Old Style" pitchFamily="18" charset="0"/>
              </a:rPr>
              <a:t>х</a:t>
            </a:r>
            <a:r>
              <a:rPr lang="ru-RU" sz="2000" dirty="0" smtClean="0">
                <a:latin typeface="Calibri"/>
              </a:rPr>
              <a:t>₂ =                             .</a:t>
            </a:r>
          </a:p>
          <a:p>
            <a:r>
              <a:rPr lang="ru-RU" sz="2000" dirty="0" smtClean="0">
                <a:latin typeface="Bookman Old Style" pitchFamily="18" charset="0"/>
              </a:rPr>
              <a:t> корень уравнения   </a:t>
            </a:r>
          </a:p>
          <a:p>
            <a:r>
              <a:rPr lang="ru-RU" sz="2000" dirty="0" smtClean="0">
                <a:latin typeface="Bookman Old Style" pitchFamily="18" charset="0"/>
              </a:rPr>
              <a:t>                                    корень уравнения            </a:t>
            </a:r>
          </a:p>
          <a:p>
            <a:r>
              <a:rPr lang="ru-RU" sz="2000" dirty="0" smtClean="0">
                <a:latin typeface="Bookman Old Style" pitchFamily="18" charset="0"/>
              </a:rPr>
              <a:t>Ответ : -3;    .</a:t>
            </a:r>
          </a:p>
          <a:p>
            <a:endParaRPr lang="ru-RU" dirty="0"/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786578" y="357166"/>
            <a:ext cx="2143140" cy="428628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В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3" name="Управляющая кнопка: возврат 12">
            <a:hlinkClick r:id="rId3" action="ppaction://hlinksldjump" highlightClick="1"/>
          </p:cNvPr>
          <p:cNvSpPr/>
          <p:nvPr/>
        </p:nvSpPr>
        <p:spPr>
          <a:xfrm>
            <a:off x="7572396" y="5857892"/>
            <a:ext cx="642942" cy="500066"/>
          </a:xfrm>
          <a:prstGeom prst="actionButtonRetur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1214414" y="1214422"/>
            <a:ext cx="2589628" cy="642942"/>
          </a:xfrm>
          <a:prstGeom prst="rect">
            <a:avLst/>
          </a:prstGeom>
          <a:noFill/>
        </p:spPr>
      </p:pic>
      <p:sp>
        <p:nvSpPr>
          <p:cNvPr id="6042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0419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1785917" y="2000240"/>
            <a:ext cx="1795109" cy="500066"/>
          </a:xfrm>
          <a:prstGeom prst="rect">
            <a:avLst/>
          </a:prstGeom>
          <a:noFill/>
        </p:spPr>
      </p:pic>
      <p:sp>
        <p:nvSpPr>
          <p:cNvPr id="6042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0421" name="Picture 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4286247" y="1928802"/>
            <a:ext cx="2608403" cy="571504"/>
          </a:xfrm>
          <a:prstGeom prst="rect">
            <a:avLst/>
          </a:prstGeom>
          <a:noFill/>
        </p:spPr>
      </p:pic>
      <p:sp>
        <p:nvSpPr>
          <p:cNvPr id="60423" name="Rectangle 7"/>
          <p:cNvSpPr>
            <a:spLocks noChangeArrowheads="1"/>
          </p:cNvSpPr>
          <p:nvPr/>
        </p:nvSpPr>
        <p:spPr bwMode="auto">
          <a:xfrm>
            <a:off x="0" y="82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6045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0425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0426" name="Rectangle 10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0428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0427" name="Picture 1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1071538" y="5072074"/>
            <a:ext cx="631036" cy="428628"/>
          </a:xfrm>
          <a:prstGeom prst="rect">
            <a:avLst/>
          </a:prstGeom>
          <a:noFill/>
        </p:spPr>
      </p:pic>
      <p:sp>
        <p:nvSpPr>
          <p:cNvPr id="60430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0429" name="Picture 13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3428992" y="5072074"/>
            <a:ext cx="1527979" cy="500066"/>
          </a:xfrm>
          <a:prstGeom prst="rect">
            <a:avLst/>
          </a:prstGeom>
          <a:noFill/>
        </p:spPr>
      </p:pic>
      <p:sp>
        <p:nvSpPr>
          <p:cNvPr id="6043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0431" name="Picture 15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1857356" y="5857892"/>
            <a:ext cx="142876" cy="642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E:\Рабочий стол\работа\для оформления фильмов и презентаций\фоны для презентаций\фон 1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lum bright="-20000" contrast="40000"/>
          </a:blip>
          <a:srcRect/>
          <a:stretch>
            <a:fillRect/>
          </a:stretch>
        </p:blipFill>
        <p:spPr bwMode="auto">
          <a:xfrm>
            <a:off x="-285784" y="-214338"/>
            <a:ext cx="9810750" cy="736282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Bookman Old Style" pitchFamily="18" charset="0"/>
              </a:rPr>
              <a:t>  </a:t>
            </a:r>
            <a:endParaRPr lang="ru-RU" sz="18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428604"/>
            <a:ext cx="4286280" cy="571504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285728"/>
            <a:ext cx="900118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sz="2000" dirty="0" smtClean="0">
                <a:latin typeface="Bookman Old Style" pitchFamily="18" charset="0"/>
              </a:rPr>
              <a:t>№2.  </a:t>
            </a:r>
          </a:p>
          <a:p>
            <a:endParaRPr lang="ru-RU" sz="2000" dirty="0" smtClean="0">
              <a:latin typeface="Bookman Old Style" pitchFamily="18" charset="0"/>
            </a:endParaRPr>
          </a:p>
          <a:p>
            <a:r>
              <a:rPr lang="ru-RU" sz="2000" dirty="0" smtClean="0">
                <a:latin typeface="Bookman Old Style" pitchFamily="18" charset="0"/>
              </a:rPr>
              <a:t> </a:t>
            </a:r>
          </a:p>
          <a:p>
            <a:r>
              <a:rPr lang="ru-RU" sz="2000" dirty="0" smtClean="0">
                <a:latin typeface="Bookman Old Style" pitchFamily="18" charset="0"/>
              </a:rPr>
              <a:t>Решение:      </a:t>
            </a:r>
            <a:r>
              <a:rPr lang="ru-RU" sz="2000" dirty="0" smtClean="0">
                <a:latin typeface="Century"/>
              </a:rPr>
              <a:t>       </a:t>
            </a:r>
            <a:r>
              <a:rPr lang="ru-RU" sz="2000" dirty="0" smtClean="0">
                <a:latin typeface="Bookman Old Style" pitchFamily="18" charset="0"/>
              </a:rPr>
              <a:t>    </a:t>
            </a:r>
          </a:p>
          <a:p>
            <a:r>
              <a:rPr lang="ru-RU" sz="2000" dirty="0" smtClean="0">
                <a:latin typeface="Bookman Old Style" pitchFamily="18" charset="0"/>
              </a:rPr>
              <a:t>     </a:t>
            </a:r>
          </a:p>
          <a:p>
            <a:r>
              <a:rPr lang="ru-RU" sz="2000" dirty="0" smtClean="0">
                <a:latin typeface="Bookman Old Style" pitchFamily="18" charset="0"/>
              </a:rPr>
              <a:t>ОДЗ: (2-х)(2+х)</a:t>
            </a:r>
            <a:r>
              <a:rPr lang="ru-RU" sz="2000" dirty="0" smtClean="0">
                <a:latin typeface="Century"/>
              </a:rPr>
              <a:t>≠0</a:t>
            </a:r>
          </a:p>
          <a:p>
            <a:r>
              <a:rPr lang="ru-RU" sz="2000" dirty="0" smtClean="0">
                <a:latin typeface="Century"/>
              </a:rPr>
              <a:t>           2-х≠0  и  2+х≠0</a:t>
            </a:r>
          </a:p>
          <a:p>
            <a:r>
              <a:rPr lang="ru-RU" sz="2000" dirty="0" smtClean="0">
                <a:latin typeface="Century"/>
              </a:rPr>
              <a:t>           х≠2          х≠-2</a:t>
            </a:r>
          </a:p>
          <a:p>
            <a:r>
              <a:rPr lang="ru-RU" sz="2000" dirty="0" smtClean="0">
                <a:latin typeface="Century"/>
              </a:rPr>
              <a:t>36 + 2(2-х)(2+х)=(1-х)(2-х)+ 9(2+х),</a:t>
            </a:r>
          </a:p>
          <a:p>
            <a:r>
              <a:rPr lang="ru-RU" sz="2000" dirty="0" smtClean="0">
                <a:latin typeface="Bookman Old Style" pitchFamily="18" charset="0"/>
              </a:rPr>
              <a:t>36 +2(4-х²) = 2-2х –</a:t>
            </a:r>
            <a:r>
              <a:rPr lang="ru-RU" sz="2000" dirty="0" err="1" smtClean="0">
                <a:latin typeface="Bookman Old Style" pitchFamily="18" charset="0"/>
              </a:rPr>
              <a:t>х</a:t>
            </a:r>
            <a:r>
              <a:rPr lang="ru-RU" sz="2000" dirty="0" smtClean="0">
                <a:latin typeface="Bookman Old Style" pitchFamily="18" charset="0"/>
              </a:rPr>
              <a:t> + </a:t>
            </a:r>
            <a:r>
              <a:rPr lang="ru-RU" sz="2000" dirty="0" err="1" smtClean="0">
                <a:latin typeface="Bookman Old Style" pitchFamily="18" charset="0"/>
              </a:rPr>
              <a:t>х</a:t>
            </a:r>
            <a:r>
              <a:rPr lang="ru-RU" sz="2000" dirty="0" smtClean="0">
                <a:latin typeface="Bookman Old Style" pitchFamily="18" charset="0"/>
              </a:rPr>
              <a:t>² + 18 +9х,</a:t>
            </a:r>
          </a:p>
          <a:p>
            <a:r>
              <a:rPr lang="ru-RU" sz="2000" dirty="0" smtClean="0">
                <a:latin typeface="Bookman Old Style" pitchFamily="18" charset="0"/>
              </a:rPr>
              <a:t>36 + 8 -2х² -2 +3х –х²-18-9х=0,</a:t>
            </a:r>
          </a:p>
          <a:p>
            <a:r>
              <a:rPr lang="ru-RU" sz="2000" dirty="0" smtClean="0">
                <a:latin typeface="Bookman Old Style" pitchFamily="18" charset="0"/>
              </a:rPr>
              <a:t>-3х² -6х + 24 = 0,</a:t>
            </a:r>
          </a:p>
          <a:p>
            <a:r>
              <a:rPr lang="ru-RU" sz="2000" dirty="0" err="1" smtClean="0">
                <a:latin typeface="Bookman Old Style" pitchFamily="18" charset="0"/>
              </a:rPr>
              <a:t>х</a:t>
            </a:r>
            <a:r>
              <a:rPr lang="ru-RU" sz="2000" dirty="0" smtClean="0">
                <a:latin typeface="Bookman Old Style" pitchFamily="18" charset="0"/>
              </a:rPr>
              <a:t>² +2х -8 = 0,</a:t>
            </a:r>
          </a:p>
          <a:p>
            <a:r>
              <a:rPr lang="ru-RU" sz="2000" dirty="0" smtClean="0">
                <a:latin typeface="Bookman Old Style" pitchFamily="18" charset="0"/>
              </a:rPr>
              <a:t>по теореме обратной теореме Виета  </a:t>
            </a:r>
            <a:r>
              <a:rPr lang="ru-RU" sz="2000" dirty="0" err="1" smtClean="0">
                <a:latin typeface="Bookman Old Style" pitchFamily="18" charset="0"/>
              </a:rPr>
              <a:t>х</a:t>
            </a:r>
            <a:r>
              <a:rPr lang="ru-RU" sz="2000" dirty="0" smtClean="0">
                <a:latin typeface="Bookman Old Style" pitchFamily="18" charset="0"/>
              </a:rPr>
              <a:t>₁ + </a:t>
            </a:r>
            <a:r>
              <a:rPr lang="ru-RU" sz="2000" dirty="0" err="1" smtClean="0">
                <a:latin typeface="Bookman Old Style" pitchFamily="18" charset="0"/>
              </a:rPr>
              <a:t>х</a:t>
            </a:r>
            <a:r>
              <a:rPr lang="ru-RU" sz="2000" dirty="0" smtClean="0">
                <a:latin typeface="Bookman Old Style" pitchFamily="18" charset="0"/>
              </a:rPr>
              <a:t>₂ = -2,                       </a:t>
            </a:r>
          </a:p>
          <a:p>
            <a:pPr marL="342900" indent="-342900"/>
            <a:r>
              <a:rPr lang="ru-RU" sz="2000" dirty="0" smtClean="0">
                <a:latin typeface="Bookman Old Style" pitchFamily="18" charset="0"/>
              </a:rPr>
              <a:t>                                                           </a:t>
            </a:r>
            <a:r>
              <a:rPr lang="ru-RU" sz="2000" dirty="0" err="1" smtClean="0">
                <a:latin typeface="Bookman Old Style" pitchFamily="18" charset="0"/>
              </a:rPr>
              <a:t>х</a:t>
            </a:r>
            <a:r>
              <a:rPr lang="ru-RU" sz="2000" dirty="0" smtClean="0">
                <a:latin typeface="Bookman Old Style" pitchFamily="18" charset="0"/>
              </a:rPr>
              <a:t>₁∙ </a:t>
            </a:r>
            <a:r>
              <a:rPr lang="ru-RU" sz="2000" dirty="0" err="1" smtClean="0">
                <a:latin typeface="Bookman Old Style" pitchFamily="18" charset="0"/>
              </a:rPr>
              <a:t>х</a:t>
            </a:r>
            <a:r>
              <a:rPr lang="ru-RU" sz="2000" dirty="0" smtClean="0">
                <a:latin typeface="Bookman Old Style" pitchFamily="18" charset="0"/>
              </a:rPr>
              <a:t>₂  = -8                                   </a:t>
            </a:r>
          </a:p>
          <a:p>
            <a:r>
              <a:rPr lang="ru-RU" sz="2000" dirty="0" smtClean="0">
                <a:latin typeface="Bookman Old Style" pitchFamily="18" charset="0"/>
              </a:rPr>
              <a:t>      </a:t>
            </a:r>
            <a:r>
              <a:rPr lang="ru-RU" sz="2000" dirty="0" err="1" smtClean="0">
                <a:latin typeface="Bookman Old Style" pitchFamily="18" charset="0"/>
              </a:rPr>
              <a:t>х₁=</a:t>
            </a:r>
            <a:r>
              <a:rPr lang="ru-RU" sz="2000" dirty="0" smtClean="0">
                <a:latin typeface="Bookman Old Style" pitchFamily="18" charset="0"/>
              </a:rPr>
              <a:t> 2 не является корнем  уравнения,</a:t>
            </a:r>
          </a:p>
          <a:p>
            <a:r>
              <a:rPr lang="ru-RU" sz="2000" dirty="0" smtClean="0">
                <a:latin typeface="Bookman Old Style" pitchFamily="18" charset="0"/>
              </a:rPr>
              <a:t>      </a:t>
            </a:r>
            <a:r>
              <a:rPr lang="ru-RU" sz="2000" dirty="0" err="1" smtClean="0">
                <a:latin typeface="Bookman Old Style" pitchFamily="18" charset="0"/>
              </a:rPr>
              <a:t>х₂=</a:t>
            </a:r>
            <a:r>
              <a:rPr lang="ru-RU" sz="2000" dirty="0" smtClean="0">
                <a:latin typeface="Bookman Old Style" pitchFamily="18" charset="0"/>
              </a:rPr>
              <a:t> -4 – корень уравнения.</a:t>
            </a:r>
          </a:p>
          <a:p>
            <a:r>
              <a:rPr lang="ru-RU" sz="2000" dirty="0" smtClean="0">
                <a:latin typeface="Bookman Old Style" pitchFamily="18" charset="0"/>
              </a:rPr>
              <a:t>Ответ : -4.</a:t>
            </a:r>
          </a:p>
          <a:p>
            <a:endParaRPr lang="ru-RU" dirty="0"/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786578" y="357166"/>
            <a:ext cx="2143140" cy="428628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В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3" name="Управляющая кнопка: возврат 12">
            <a:hlinkClick r:id="rId3" action="ppaction://hlinksldjump" highlightClick="1"/>
          </p:cNvPr>
          <p:cNvSpPr/>
          <p:nvPr/>
        </p:nvSpPr>
        <p:spPr>
          <a:xfrm>
            <a:off x="7572396" y="5857892"/>
            <a:ext cx="642942" cy="500066"/>
          </a:xfrm>
          <a:prstGeom prst="actionButtonRetur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042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042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0423" name="Rectangle 7"/>
          <p:cNvSpPr>
            <a:spLocks noChangeArrowheads="1"/>
          </p:cNvSpPr>
          <p:nvPr/>
        </p:nvSpPr>
        <p:spPr bwMode="auto">
          <a:xfrm>
            <a:off x="0" y="82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6045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0425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0426" name="Rectangle 10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0428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0430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043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7" name="Picture 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1214414" y="1142984"/>
            <a:ext cx="3161132" cy="642942"/>
          </a:xfrm>
          <a:prstGeom prst="rect">
            <a:avLst/>
          </a:prstGeom>
          <a:noFill/>
        </p:spPr>
      </p:pic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441" name="Picture 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1857355" y="2071678"/>
            <a:ext cx="2820885" cy="5000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4"/>
          <p:cNvSpPr txBox="1">
            <a:spLocks noChangeArrowheads="1" noChangeShapeType="1" noTextEdit="1"/>
          </p:cNvSpPr>
          <p:nvPr/>
        </p:nvSpPr>
        <p:spPr bwMode="auto">
          <a:xfrm>
            <a:off x="928662" y="1000108"/>
            <a:ext cx="7143800" cy="631844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0" cap="none" spc="0" normalizeH="0" baseline="0" noProof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/>
                <a:uLnTx/>
                <a:uFillTx/>
                <a:latin typeface="Courier New"/>
                <a:ea typeface="+mj-ea"/>
                <a:cs typeface="Courier New"/>
              </a:rPr>
              <a:t>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Глава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I.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Краткий теоретический справочник</a:t>
            </a:r>
            <a:endParaRPr kumimoji="0" lang="ru-RU" sz="3600" b="1" i="0" u="none" strike="noStrike" kern="10" cap="none" spc="0" normalizeH="0" baseline="0" noProof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Courier New"/>
              <a:ea typeface="+mj-ea"/>
              <a:cs typeface="Courier New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928802"/>
            <a:ext cx="7786742" cy="785818"/>
          </a:xfrm>
          <a:prstGeom prst="rect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Book Antiqua" pitchFamily="18" charset="0"/>
              </a:rPr>
              <a:t>Дробные рациональные уравнения</a:t>
            </a:r>
            <a:endParaRPr lang="ru-RU" sz="3200" b="1" dirty="0">
              <a:solidFill>
                <a:srgbClr val="C00000"/>
              </a:solidFill>
              <a:latin typeface="Book Antiqu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3000372"/>
            <a:ext cx="7786742" cy="3071834"/>
          </a:xfrm>
          <a:prstGeom prst="rect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 Antiqua" pitchFamily="18" charset="0"/>
              </a:rPr>
              <a:t>составлены из дробных выражений или дробных и целых выражений.</a:t>
            </a:r>
          </a:p>
          <a:p>
            <a:pPr algn="ctr"/>
            <a:endParaRPr lang="ru-RU" sz="2400" b="1" dirty="0" smtClean="0">
              <a:solidFill>
                <a:srgbClr val="C00000"/>
              </a:solidFill>
              <a:latin typeface="Book Antiqua" pitchFamily="18" charset="0"/>
            </a:endParaRPr>
          </a:p>
          <a:p>
            <a:pPr algn="ctr"/>
            <a:endParaRPr lang="ru-RU" sz="2400" b="1" dirty="0" smtClean="0">
              <a:solidFill>
                <a:srgbClr val="C00000"/>
              </a:solidFill>
              <a:latin typeface="Book Antiqua" pitchFamily="18" charset="0"/>
            </a:endParaRPr>
          </a:p>
          <a:p>
            <a:pPr algn="ctr"/>
            <a:endParaRPr lang="ru-RU" sz="2400" b="1" dirty="0" smtClean="0">
              <a:solidFill>
                <a:srgbClr val="C00000"/>
              </a:solidFill>
              <a:latin typeface="Book Antiqua" pitchFamily="18" charset="0"/>
            </a:endParaRPr>
          </a:p>
          <a:p>
            <a:pPr algn="ctr"/>
            <a:endParaRPr lang="ru-RU" sz="2400" b="1" dirty="0" smtClean="0">
              <a:solidFill>
                <a:srgbClr val="C00000"/>
              </a:solidFill>
              <a:latin typeface="Book Antiqua" pitchFamily="18" charset="0"/>
            </a:endParaRPr>
          </a:p>
          <a:p>
            <a:pPr algn="ctr"/>
            <a:endParaRPr lang="ru-RU" sz="2400" b="1" dirty="0" smtClean="0">
              <a:solidFill>
                <a:srgbClr val="C00000"/>
              </a:solidFill>
              <a:latin typeface="Book Antiqua" pitchFamily="18" charset="0"/>
            </a:endParaRPr>
          </a:p>
          <a:p>
            <a:pPr algn="ctr"/>
            <a:endParaRPr lang="ru-RU" sz="2400" b="1" dirty="0">
              <a:solidFill>
                <a:srgbClr val="C00000"/>
              </a:solidFill>
              <a:latin typeface="Book Antiqua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4000504"/>
            <a:ext cx="2286016" cy="642942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4572008"/>
            <a:ext cx="2107421" cy="642942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5357826"/>
            <a:ext cx="1604967" cy="603849"/>
          </a:xfrm>
          <a:prstGeom prst="rect">
            <a:avLst/>
          </a:prstGeom>
          <a:noFill/>
        </p:spPr>
      </p:pic>
      <p:sp>
        <p:nvSpPr>
          <p:cNvPr id="13" name="Стрелка вправо 12">
            <a:hlinkClick r:id="rId5" action="ppaction://hlinksldjump"/>
          </p:cNvPr>
          <p:cNvSpPr/>
          <p:nvPr/>
        </p:nvSpPr>
        <p:spPr>
          <a:xfrm>
            <a:off x="7786710" y="6143644"/>
            <a:ext cx="500066" cy="357190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верх 13">
            <a:hlinkClick r:id="rId6" action="ppaction://hlinksldjump"/>
          </p:cNvPr>
          <p:cNvSpPr/>
          <p:nvPr/>
        </p:nvSpPr>
        <p:spPr>
          <a:xfrm>
            <a:off x="285720" y="6000768"/>
            <a:ext cx="428628" cy="428628"/>
          </a:xfrm>
          <a:prstGeom prst="up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E:\Рабочий стол\работа\для оформления фильмов и презентаций\фоны для презентаций\фон 1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lum bright="-20000" contrast="40000"/>
          </a:blip>
          <a:srcRect/>
          <a:stretch>
            <a:fillRect/>
          </a:stretch>
        </p:blipFill>
        <p:spPr bwMode="auto">
          <a:xfrm>
            <a:off x="-285784" y="-214338"/>
            <a:ext cx="9810750" cy="7362826"/>
          </a:xfrm>
          <a:prstGeom prst="rect">
            <a:avLst/>
          </a:prstGeom>
          <a:noFill/>
        </p:spPr>
      </p:pic>
      <p:sp>
        <p:nvSpPr>
          <p:cNvPr id="36" name="Прямоугольник 35"/>
          <p:cNvSpPr/>
          <p:nvPr/>
        </p:nvSpPr>
        <p:spPr>
          <a:xfrm>
            <a:off x="4643438" y="4286256"/>
            <a:ext cx="4286280" cy="22860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>
              <a:latin typeface="Bookman Old Style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Bookman Old Style" pitchFamily="18" charset="0"/>
              </a:rPr>
              <a:t>по теореме обратной теореме Виета  </a:t>
            </a:r>
            <a:r>
              <a:rPr lang="ru-RU" dirty="0" err="1" smtClean="0">
                <a:solidFill>
                  <a:schemeClr val="tx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tx1"/>
                </a:solidFill>
                <a:latin typeface="Bookman Old Style" pitchFamily="18" charset="0"/>
              </a:rPr>
              <a:t>₁ + </a:t>
            </a:r>
            <a:r>
              <a:rPr lang="ru-RU" dirty="0" err="1" smtClean="0">
                <a:solidFill>
                  <a:schemeClr val="tx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tx1"/>
                </a:solidFill>
                <a:latin typeface="Bookman Old Style" pitchFamily="18" charset="0"/>
              </a:rPr>
              <a:t>₂ = 11,                                                                                 </a:t>
            </a:r>
          </a:p>
          <a:p>
            <a:r>
              <a:rPr lang="ru-RU" dirty="0" smtClean="0">
                <a:solidFill>
                  <a:schemeClr val="tx1"/>
                </a:solidFill>
                <a:latin typeface="Bookman Old Style" pitchFamily="18" charset="0"/>
              </a:rPr>
              <a:t>            </a:t>
            </a:r>
            <a:r>
              <a:rPr lang="ru-RU" dirty="0" err="1" smtClean="0">
                <a:solidFill>
                  <a:schemeClr val="tx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tx1"/>
                </a:solidFill>
                <a:latin typeface="Bookman Old Style" pitchFamily="18" charset="0"/>
              </a:rPr>
              <a:t>₁∙ </a:t>
            </a:r>
            <a:r>
              <a:rPr lang="ru-RU" dirty="0" err="1" smtClean="0">
                <a:solidFill>
                  <a:schemeClr val="tx1"/>
                </a:solidFill>
                <a:latin typeface="Bookman Old Style" pitchFamily="18" charset="0"/>
              </a:rPr>
              <a:t>х</a:t>
            </a:r>
            <a:r>
              <a:rPr lang="ru-RU" dirty="0" smtClean="0">
                <a:solidFill>
                  <a:schemeClr val="tx1"/>
                </a:solidFill>
                <a:latin typeface="Bookman Old Style" pitchFamily="18" charset="0"/>
              </a:rPr>
              <a:t>₂  = 18.                                   </a:t>
            </a:r>
          </a:p>
          <a:p>
            <a:r>
              <a:rPr lang="ru-RU" dirty="0" smtClean="0">
                <a:solidFill>
                  <a:schemeClr val="tx1"/>
                </a:solidFill>
                <a:latin typeface="Bookman Old Style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Bookman Old Style" pitchFamily="18" charset="0"/>
              </a:rPr>
              <a:t>х₁=</a:t>
            </a:r>
            <a:r>
              <a:rPr lang="ru-RU" dirty="0" smtClean="0">
                <a:solidFill>
                  <a:schemeClr val="tx1"/>
                </a:solidFill>
                <a:latin typeface="Bookman Old Style" pitchFamily="18" charset="0"/>
              </a:rPr>
              <a:t> 2 - корень  уравнения,</a:t>
            </a:r>
          </a:p>
          <a:p>
            <a:r>
              <a:rPr lang="ru-RU" dirty="0" smtClean="0">
                <a:solidFill>
                  <a:schemeClr val="tx1"/>
                </a:solidFill>
                <a:latin typeface="Bookman Old Style" pitchFamily="18" charset="0"/>
              </a:rPr>
              <a:t> х₂=9 – корень уравнения.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Ответ : 2;9.</a:t>
            </a:r>
          </a:p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2812" y="285729"/>
            <a:ext cx="900118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sz="2000" dirty="0" smtClean="0">
                <a:latin typeface="Bookman Old Style" pitchFamily="18" charset="0"/>
              </a:rPr>
              <a:t>№3.  </a:t>
            </a:r>
          </a:p>
          <a:p>
            <a:endParaRPr lang="ru-RU" sz="2000" dirty="0" smtClean="0">
              <a:latin typeface="Bookman Old Style" pitchFamily="18" charset="0"/>
            </a:endParaRPr>
          </a:p>
          <a:p>
            <a:r>
              <a:rPr lang="ru-RU" sz="2000" dirty="0" smtClean="0">
                <a:latin typeface="Bookman Old Style" pitchFamily="18" charset="0"/>
              </a:rPr>
              <a:t> </a:t>
            </a:r>
          </a:p>
          <a:p>
            <a:r>
              <a:rPr lang="ru-RU" sz="2000" dirty="0" smtClean="0">
                <a:latin typeface="Bookman Old Style" pitchFamily="18" charset="0"/>
              </a:rPr>
              <a:t>Решение: Разложим на множители  знаменатель каждой дроби:</a:t>
            </a:r>
          </a:p>
          <a:p>
            <a:r>
              <a:rPr lang="ru-RU" sz="2000" dirty="0" smtClean="0">
                <a:latin typeface="Bookman Old Style" pitchFamily="18" charset="0"/>
              </a:rPr>
              <a:t> </a:t>
            </a:r>
            <a:r>
              <a:rPr lang="ru-RU" sz="2000" dirty="0" err="1" smtClean="0">
                <a:latin typeface="Bookman Old Style" pitchFamily="18" charset="0"/>
              </a:rPr>
              <a:t>х</a:t>
            </a:r>
            <a:r>
              <a:rPr lang="ru-RU" sz="2000" dirty="0" smtClean="0">
                <a:latin typeface="Bookman Old Style" pitchFamily="18" charset="0"/>
              </a:rPr>
              <a:t>² - </a:t>
            </a:r>
            <a:r>
              <a:rPr lang="ru-RU" sz="2000" dirty="0" err="1" smtClean="0">
                <a:latin typeface="Bookman Old Style" pitchFamily="18" charset="0"/>
              </a:rPr>
              <a:t>х</a:t>
            </a:r>
            <a:r>
              <a:rPr lang="ru-RU" sz="2000" dirty="0" smtClean="0">
                <a:latin typeface="Bookman Old Style" pitchFamily="18" charset="0"/>
              </a:rPr>
              <a:t> – 12 = (</a:t>
            </a:r>
            <a:r>
              <a:rPr lang="ru-RU" sz="2000" dirty="0" err="1" smtClean="0">
                <a:latin typeface="Bookman Old Style" pitchFamily="18" charset="0"/>
              </a:rPr>
              <a:t>х</a:t>
            </a:r>
            <a:r>
              <a:rPr lang="ru-RU" sz="2000" dirty="0" smtClean="0">
                <a:latin typeface="Bookman Old Style" pitchFamily="18" charset="0"/>
              </a:rPr>
              <a:t>       )(</a:t>
            </a:r>
            <a:r>
              <a:rPr lang="ru-RU" sz="2000" dirty="0" err="1" smtClean="0">
                <a:latin typeface="Bookman Old Style" pitchFamily="18" charset="0"/>
              </a:rPr>
              <a:t>х</a:t>
            </a:r>
            <a:r>
              <a:rPr lang="ru-RU" sz="2000" dirty="0" smtClean="0">
                <a:latin typeface="Bookman Old Style" pitchFamily="18" charset="0"/>
              </a:rPr>
              <a:t>     )    </a:t>
            </a:r>
          </a:p>
          <a:p>
            <a:r>
              <a:rPr lang="ru-RU" sz="2000" dirty="0" smtClean="0">
                <a:latin typeface="Bookman Old Style" pitchFamily="18" charset="0"/>
              </a:rPr>
              <a:t> по теореме обратной теореме Виета  </a:t>
            </a:r>
          </a:p>
          <a:p>
            <a:r>
              <a:rPr lang="ru-RU" sz="2000" dirty="0" err="1" smtClean="0">
                <a:latin typeface="Bookman Old Style" pitchFamily="18" charset="0"/>
              </a:rPr>
              <a:t>х</a:t>
            </a:r>
            <a:r>
              <a:rPr lang="ru-RU" sz="2000" dirty="0" smtClean="0">
                <a:latin typeface="Bookman Old Style" pitchFamily="18" charset="0"/>
              </a:rPr>
              <a:t>₁ + </a:t>
            </a:r>
            <a:r>
              <a:rPr lang="ru-RU" sz="2000" dirty="0" err="1" smtClean="0">
                <a:latin typeface="Bookman Old Style" pitchFamily="18" charset="0"/>
              </a:rPr>
              <a:t>х</a:t>
            </a:r>
            <a:r>
              <a:rPr lang="ru-RU" sz="2000" dirty="0" smtClean="0">
                <a:latin typeface="Bookman Old Style" pitchFamily="18" charset="0"/>
              </a:rPr>
              <a:t>₂ = 1,                       </a:t>
            </a:r>
          </a:p>
          <a:p>
            <a:r>
              <a:rPr lang="ru-RU" sz="2000" dirty="0" err="1" smtClean="0">
                <a:latin typeface="Bookman Old Style" pitchFamily="18" charset="0"/>
              </a:rPr>
              <a:t>х</a:t>
            </a:r>
            <a:r>
              <a:rPr lang="ru-RU" sz="2000" dirty="0" smtClean="0">
                <a:latin typeface="Bookman Old Style" pitchFamily="18" charset="0"/>
              </a:rPr>
              <a:t>₁∙ </a:t>
            </a:r>
            <a:r>
              <a:rPr lang="ru-RU" sz="2000" dirty="0" err="1" smtClean="0">
                <a:latin typeface="Bookman Old Style" pitchFamily="18" charset="0"/>
              </a:rPr>
              <a:t>х</a:t>
            </a:r>
            <a:r>
              <a:rPr lang="ru-RU" sz="2000" dirty="0" smtClean="0">
                <a:latin typeface="Bookman Old Style" pitchFamily="18" charset="0"/>
              </a:rPr>
              <a:t>₂  = -12</a:t>
            </a:r>
          </a:p>
          <a:p>
            <a:r>
              <a:rPr lang="ru-RU" sz="2000" dirty="0" err="1" smtClean="0">
                <a:latin typeface="Bookman Old Style" pitchFamily="18" charset="0"/>
              </a:rPr>
              <a:t>х</a:t>
            </a:r>
            <a:r>
              <a:rPr lang="ru-RU" sz="2000" dirty="0" smtClean="0">
                <a:latin typeface="Bookman Old Style" pitchFamily="18" charset="0"/>
              </a:rPr>
              <a:t>₁ = -3;   </a:t>
            </a:r>
            <a:r>
              <a:rPr lang="ru-RU" sz="2000" dirty="0" err="1" smtClean="0">
                <a:latin typeface="Bookman Old Style" pitchFamily="18" charset="0"/>
              </a:rPr>
              <a:t>х</a:t>
            </a:r>
            <a:r>
              <a:rPr lang="ru-RU" sz="2000" dirty="0" smtClean="0">
                <a:latin typeface="Bookman Old Style" pitchFamily="18" charset="0"/>
              </a:rPr>
              <a:t>₂ = 4                                  </a:t>
            </a:r>
          </a:p>
          <a:p>
            <a:endParaRPr lang="ru-RU" sz="2000" dirty="0" smtClean="0">
              <a:latin typeface="Bookman Old Style" pitchFamily="18" charset="0"/>
            </a:endParaRPr>
          </a:p>
          <a:p>
            <a:endParaRPr lang="ru-RU" sz="2000" dirty="0" smtClean="0">
              <a:latin typeface="Bookman Old Style" pitchFamily="18" charset="0"/>
            </a:endParaRPr>
          </a:p>
          <a:p>
            <a:r>
              <a:rPr lang="ru-RU" sz="2000" dirty="0" smtClean="0">
                <a:latin typeface="Bookman Old Style" pitchFamily="18" charset="0"/>
              </a:rPr>
              <a:t>ОДЗ: (х+3)(х-4)(х+1)</a:t>
            </a:r>
            <a:r>
              <a:rPr lang="ru-RU" sz="2000" dirty="0" smtClean="0">
                <a:latin typeface="Century"/>
              </a:rPr>
              <a:t>≠0</a:t>
            </a:r>
          </a:p>
          <a:p>
            <a:r>
              <a:rPr lang="ru-RU" sz="2000" dirty="0" smtClean="0">
                <a:latin typeface="Century"/>
              </a:rPr>
              <a:t>           х+3≠0  и  х-4≠0 и х+1≠0</a:t>
            </a:r>
          </a:p>
          <a:p>
            <a:r>
              <a:rPr lang="ru-RU" sz="2000" dirty="0" smtClean="0">
                <a:latin typeface="Century"/>
              </a:rPr>
              <a:t>           х≠-3          х≠4       х≠-1</a:t>
            </a:r>
          </a:p>
          <a:p>
            <a:r>
              <a:rPr lang="ru-RU" sz="2000" dirty="0" smtClean="0">
                <a:latin typeface="Century"/>
              </a:rPr>
              <a:t>2(х+1)+6(х-4)=(</a:t>
            </a:r>
            <a:r>
              <a:rPr lang="ru-RU" sz="2000" dirty="0" err="1" smtClean="0">
                <a:latin typeface="Century"/>
              </a:rPr>
              <a:t>х-4</a:t>
            </a:r>
            <a:r>
              <a:rPr lang="ru-RU" sz="2000" dirty="0" smtClean="0">
                <a:latin typeface="Century"/>
              </a:rPr>
              <a:t>)(х+1),</a:t>
            </a:r>
          </a:p>
          <a:p>
            <a:r>
              <a:rPr lang="ru-RU" sz="2000" dirty="0" smtClean="0">
                <a:latin typeface="Bookman Old Style" pitchFamily="18" charset="0"/>
              </a:rPr>
              <a:t>2х +2 +6х-24=х²-4х+х-4,</a:t>
            </a:r>
          </a:p>
          <a:p>
            <a:r>
              <a:rPr lang="ru-RU" sz="2000" dirty="0" smtClean="0">
                <a:latin typeface="Bookman Old Style" pitchFamily="18" charset="0"/>
              </a:rPr>
              <a:t>-</a:t>
            </a:r>
            <a:r>
              <a:rPr lang="ru-RU" sz="2000" dirty="0" err="1" smtClean="0">
                <a:latin typeface="Bookman Old Style" pitchFamily="18" charset="0"/>
              </a:rPr>
              <a:t>х</a:t>
            </a:r>
            <a:r>
              <a:rPr lang="ru-RU" sz="2000" dirty="0" smtClean="0">
                <a:latin typeface="Bookman Old Style" pitchFamily="18" charset="0"/>
              </a:rPr>
              <a:t>² +11х -18 = 0,</a:t>
            </a:r>
          </a:p>
          <a:p>
            <a:r>
              <a:rPr lang="ru-RU" sz="2000" dirty="0" err="1" smtClean="0">
                <a:latin typeface="Bookman Old Style" pitchFamily="18" charset="0"/>
              </a:rPr>
              <a:t>х</a:t>
            </a:r>
            <a:r>
              <a:rPr lang="ru-RU" sz="2000" dirty="0" smtClean="0">
                <a:latin typeface="Bookman Old Style" pitchFamily="18" charset="0"/>
              </a:rPr>
              <a:t>² -11х +18 = 0,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428604"/>
            <a:ext cx="4286280" cy="571504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Проверь себя!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786578" y="357166"/>
            <a:ext cx="2143140" cy="428628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Уровень В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3" name="Управляющая кнопка: возврат 12">
            <a:hlinkClick r:id="rId3" action="ppaction://hlinksldjump" highlightClick="1"/>
          </p:cNvPr>
          <p:cNvSpPr/>
          <p:nvPr/>
        </p:nvSpPr>
        <p:spPr>
          <a:xfrm>
            <a:off x="8286776" y="6072206"/>
            <a:ext cx="642942" cy="500066"/>
          </a:xfrm>
          <a:prstGeom prst="actionButtonRetur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042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042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0423" name="Rectangle 7"/>
          <p:cNvSpPr>
            <a:spLocks noChangeArrowheads="1"/>
          </p:cNvSpPr>
          <p:nvPr/>
        </p:nvSpPr>
        <p:spPr bwMode="auto">
          <a:xfrm>
            <a:off x="0" y="82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6045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0425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0426" name="Rectangle 10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0428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0430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043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" name="Picture 1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1285852" y="1071546"/>
            <a:ext cx="3603650" cy="642942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2143108" y="2357430"/>
            <a:ext cx="571504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Bookman Old Style" pitchFamily="18" charset="0"/>
              </a:rPr>
              <a:t>+ 3</a:t>
            </a:r>
            <a:endParaRPr lang="ru-RU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928926" y="2357430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Bookman Old Style" pitchFamily="18" charset="0"/>
              </a:rPr>
              <a:t>- 4</a:t>
            </a:r>
            <a:endParaRPr lang="ru-RU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143504" y="2071678"/>
            <a:ext cx="3714776" cy="26432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err="1" smtClean="0">
                <a:solidFill>
                  <a:schemeClr val="tx1"/>
                </a:solidFill>
                <a:latin typeface="Bookman Old Style" pitchFamily="18" charset="0"/>
              </a:rPr>
              <a:t>х</a:t>
            </a:r>
            <a:r>
              <a:rPr lang="ru-RU" sz="2000" dirty="0" smtClean="0">
                <a:solidFill>
                  <a:schemeClr val="tx1"/>
                </a:solidFill>
                <a:latin typeface="Bookman Old Style" pitchFamily="18" charset="0"/>
              </a:rPr>
              <a:t>² +4х +3 = (</a:t>
            </a:r>
            <a:r>
              <a:rPr lang="ru-RU" sz="2000" dirty="0" err="1" smtClean="0">
                <a:solidFill>
                  <a:schemeClr val="tx1"/>
                </a:solidFill>
                <a:latin typeface="Bookman Old Style" pitchFamily="18" charset="0"/>
              </a:rPr>
              <a:t>х</a:t>
            </a:r>
            <a:r>
              <a:rPr lang="ru-RU" sz="2000" dirty="0" smtClean="0">
                <a:solidFill>
                  <a:schemeClr val="tx1"/>
                </a:solidFill>
                <a:latin typeface="Bookman Old Style" pitchFamily="18" charset="0"/>
              </a:rPr>
              <a:t>       )(</a:t>
            </a:r>
            <a:r>
              <a:rPr lang="ru-RU" sz="2000" dirty="0" err="1" smtClean="0">
                <a:solidFill>
                  <a:schemeClr val="tx1"/>
                </a:solidFill>
                <a:latin typeface="Bookman Old Style" pitchFamily="18" charset="0"/>
              </a:rPr>
              <a:t>х</a:t>
            </a:r>
            <a:r>
              <a:rPr lang="ru-RU" sz="2000" dirty="0" smtClean="0">
                <a:solidFill>
                  <a:schemeClr val="tx1"/>
                </a:solidFill>
                <a:latin typeface="Bookman Old Style" pitchFamily="18" charset="0"/>
              </a:rPr>
              <a:t>       )    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Bookman Old Style" pitchFamily="18" charset="0"/>
              </a:rPr>
              <a:t>по теореме обратной теореме Виета  </a:t>
            </a:r>
          </a:p>
          <a:p>
            <a:r>
              <a:rPr lang="ru-RU" sz="2000" dirty="0" err="1" smtClean="0">
                <a:solidFill>
                  <a:schemeClr val="tx1"/>
                </a:solidFill>
                <a:latin typeface="Bookman Old Style" pitchFamily="18" charset="0"/>
              </a:rPr>
              <a:t>х</a:t>
            </a:r>
            <a:r>
              <a:rPr lang="ru-RU" sz="2000" dirty="0" smtClean="0">
                <a:solidFill>
                  <a:schemeClr val="tx1"/>
                </a:solidFill>
                <a:latin typeface="Bookman Old Style" pitchFamily="18" charset="0"/>
              </a:rPr>
              <a:t>₁ + </a:t>
            </a:r>
            <a:r>
              <a:rPr lang="ru-RU" sz="2000" dirty="0" err="1" smtClean="0">
                <a:solidFill>
                  <a:schemeClr val="tx1"/>
                </a:solidFill>
                <a:latin typeface="Bookman Old Style" pitchFamily="18" charset="0"/>
              </a:rPr>
              <a:t>х</a:t>
            </a:r>
            <a:r>
              <a:rPr lang="ru-RU" sz="2000" dirty="0" smtClean="0">
                <a:solidFill>
                  <a:schemeClr val="tx1"/>
                </a:solidFill>
                <a:latin typeface="Bookman Old Style" pitchFamily="18" charset="0"/>
              </a:rPr>
              <a:t>₂ =-4,                       </a:t>
            </a:r>
          </a:p>
          <a:p>
            <a:r>
              <a:rPr lang="ru-RU" sz="2000" dirty="0" err="1" smtClean="0">
                <a:solidFill>
                  <a:schemeClr val="tx1"/>
                </a:solidFill>
                <a:latin typeface="Bookman Old Style" pitchFamily="18" charset="0"/>
              </a:rPr>
              <a:t>х</a:t>
            </a:r>
            <a:r>
              <a:rPr lang="ru-RU" sz="2000" dirty="0" smtClean="0">
                <a:solidFill>
                  <a:schemeClr val="tx1"/>
                </a:solidFill>
                <a:latin typeface="Bookman Old Style" pitchFamily="18" charset="0"/>
              </a:rPr>
              <a:t>₁∙ </a:t>
            </a:r>
            <a:r>
              <a:rPr lang="ru-RU" sz="2000" dirty="0" err="1" smtClean="0">
                <a:solidFill>
                  <a:schemeClr val="tx1"/>
                </a:solidFill>
                <a:latin typeface="Bookman Old Style" pitchFamily="18" charset="0"/>
              </a:rPr>
              <a:t>х</a:t>
            </a:r>
            <a:r>
              <a:rPr lang="ru-RU" sz="2000" dirty="0" smtClean="0">
                <a:solidFill>
                  <a:schemeClr val="tx1"/>
                </a:solidFill>
                <a:latin typeface="Bookman Old Style" pitchFamily="18" charset="0"/>
              </a:rPr>
              <a:t>₂  = 3</a:t>
            </a:r>
          </a:p>
          <a:p>
            <a:r>
              <a:rPr lang="ru-RU" sz="2000" dirty="0" err="1" smtClean="0">
                <a:solidFill>
                  <a:schemeClr val="tx1"/>
                </a:solidFill>
                <a:latin typeface="Bookman Old Style" pitchFamily="18" charset="0"/>
              </a:rPr>
              <a:t>х</a:t>
            </a:r>
            <a:r>
              <a:rPr lang="ru-RU" sz="2000" dirty="0" smtClean="0">
                <a:solidFill>
                  <a:schemeClr val="tx1"/>
                </a:solidFill>
                <a:latin typeface="Bookman Old Style" pitchFamily="18" charset="0"/>
              </a:rPr>
              <a:t>₁ = -3;   </a:t>
            </a:r>
            <a:r>
              <a:rPr lang="ru-RU" sz="2000" dirty="0" err="1" smtClean="0">
                <a:solidFill>
                  <a:schemeClr val="tx1"/>
                </a:solidFill>
                <a:latin typeface="Bookman Old Style" pitchFamily="18" charset="0"/>
              </a:rPr>
              <a:t>х</a:t>
            </a:r>
            <a:r>
              <a:rPr lang="ru-RU" sz="2000" dirty="0" smtClean="0">
                <a:solidFill>
                  <a:schemeClr val="tx1"/>
                </a:solidFill>
                <a:latin typeface="Bookman Old Style" pitchFamily="18" charset="0"/>
              </a:rPr>
              <a:t>₂ = -1                                  </a:t>
            </a:r>
          </a:p>
          <a:p>
            <a:pPr algn="just"/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929454" y="2285992"/>
            <a:ext cx="571504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Bookman Old Style" pitchFamily="18" charset="0"/>
              </a:rPr>
              <a:t>+ 3</a:t>
            </a:r>
            <a:endParaRPr lang="ru-RU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786710" y="2285992"/>
            <a:ext cx="500066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Bookman Old Style" pitchFamily="18" charset="0"/>
              </a:rPr>
              <a:t>+1</a:t>
            </a:r>
            <a:endParaRPr lang="ru-RU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3491" name="Rectangle 3"/>
          <p:cNvSpPr>
            <a:spLocks noChangeArrowheads="1"/>
          </p:cNvSpPr>
          <p:nvPr/>
        </p:nvSpPr>
        <p:spPr bwMode="auto">
          <a:xfrm>
            <a:off x="0" y="285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3492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428596" y="4000504"/>
            <a:ext cx="3244018" cy="5000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26" grpId="0"/>
      <p:bldP spid="28" grpId="0"/>
      <p:bldP spid="30" grpId="0"/>
      <p:bldP spid="3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7224" y="1928802"/>
            <a:ext cx="7358114" cy="4525963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  <a:buNone/>
            </a:pPr>
            <a:r>
              <a:rPr lang="ru-RU" sz="2800" dirty="0" smtClean="0">
                <a:latin typeface="Bookman Old Style" pitchFamily="18" charset="0"/>
              </a:rPr>
              <a:t>        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6" name="WordArt 4"/>
          <p:cNvSpPr txBox="1">
            <a:spLocks noChangeArrowheads="1" noChangeShapeType="1" noTextEdit="1"/>
          </p:cNvSpPr>
          <p:nvPr/>
        </p:nvSpPr>
        <p:spPr bwMode="auto">
          <a:xfrm>
            <a:off x="1142976" y="142852"/>
            <a:ext cx="7143800" cy="703282"/>
          </a:xfrm>
          <a:prstGeom prst="rect">
            <a:avLst/>
          </a:prstGeom>
        </p:spPr>
        <p:txBody>
          <a:bodyPr vert="horz" wrap="none" lIns="91440" tIns="45720" rIns="91440" bIns="45720" numCol="1" rtlCol="0" fromWordArt="1" anchor="ctr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0" cap="none" spc="0" normalizeH="0" baseline="0" noProof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/>
                <a:uLnTx/>
                <a:uFillTx/>
                <a:latin typeface="Courier New"/>
                <a:ea typeface="+mj-ea"/>
                <a:cs typeface="Courier New"/>
              </a:rPr>
              <a:t>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Глава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IV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.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По страницам истории  </a:t>
            </a:r>
            <a:endParaRPr kumimoji="0" lang="ru-RU" sz="3600" b="1" i="0" u="none" strike="noStrike" kern="10" cap="none" spc="0" normalizeH="0" baseline="0" noProof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00000"/>
              </a:solidFill>
              <a:effectLst/>
              <a:uLnTx/>
              <a:uFillTx/>
              <a:latin typeface="Courier New"/>
              <a:ea typeface="+mj-ea"/>
              <a:cs typeface="Courier New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14414" y="3214686"/>
            <a:ext cx="6858048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dirty="0" smtClean="0">
                <a:latin typeface="Bookman Old Style" pitchFamily="18" charset="0"/>
              </a:rPr>
              <a:t>          Знаменитый французский учёный Франсуа Виет(1540-1603) был по профессии адвокатом. Свободное время он посвящал астрономии. Занятия астрономией требовали знания тригонометрии и алгебры. Виет занялся этими науками и вскоре пришёл к выводу о необходимости их усовершенствования, над чем и проработал ряд лет.</a:t>
            </a:r>
          </a:p>
          <a:p>
            <a:pPr algn="just">
              <a:spcBef>
                <a:spcPct val="50000"/>
              </a:spcBef>
            </a:pPr>
            <a:r>
              <a:rPr lang="ru-RU" dirty="0" smtClean="0">
                <a:latin typeface="Bookman Old Style" pitchFamily="18" charset="0"/>
              </a:rPr>
              <a:t>   Благодаря его труду, алгебра становится общей наукой об алгебраических уравнениях, основанной на буквенном исчислении. Поэтому стало возможным выражать свойства уравнений и их корней общими формулами.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11" name="Picture 6" descr="DSC0052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142976" y="785794"/>
            <a:ext cx="2061489" cy="250033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12" name="Стрелка вправо 11">
            <a:hlinkClick r:id="rId4" action="ppaction://hlinksldjump"/>
          </p:cNvPr>
          <p:cNvSpPr/>
          <p:nvPr/>
        </p:nvSpPr>
        <p:spPr>
          <a:xfrm>
            <a:off x="357158" y="6143644"/>
            <a:ext cx="500066" cy="428628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7224" y="1928802"/>
            <a:ext cx="7358114" cy="4525963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  <a:buNone/>
            </a:pPr>
            <a:r>
              <a:rPr lang="ru-RU" sz="2800" dirty="0" smtClean="0">
                <a:latin typeface="Bookman Old Style" pitchFamily="18" charset="0"/>
              </a:rPr>
              <a:t>        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6" name="WordArt 4"/>
          <p:cNvSpPr txBox="1">
            <a:spLocks noChangeArrowheads="1" noChangeShapeType="1" noTextEdit="1"/>
          </p:cNvSpPr>
          <p:nvPr/>
        </p:nvSpPr>
        <p:spPr bwMode="auto">
          <a:xfrm>
            <a:off x="1142976" y="142852"/>
            <a:ext cx="7143800" cy="703282"/>
          </a:xfrm>
          <a:prstGeom prst="rect">
            <a:avLst/>
          </a:prstGeom>
        </p:spPr>
        <p:txBody>
          <a:bodyPr vert="horz" wrap="none" lIns="91440" tIns="45720" rIns="91440" bIns="45720" numCol="1" rtlCol="0" fromWordArt="1" anchor="ctr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0" cap="none" spc="0" normalizeH="0" baseline="0" noProof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/>
                <a:uLnTx/>
                <a:uFillTx/>
                <a:latin typeface="Courier New"/>
                <a:ea typeface="+mj-ea"/>
                <a:cs typeface="Courier New"/>
              </a:rPr>
              <a:t>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Глава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IV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.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По страницам истории  </a:t>
            </a:r>
            <a:endParaRPr kumimoji="0" lang="ru-RU" sz="3600" b="1" i="0" u="none" strike="noStrike" kern="10" cap="none" spc="0" normalizeH="0" baseline="0" noProof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00000"/>
              </a:solidFill>
              <a:effectLst/>
              <a:uLnTx/>
              <a:uFillTx/>
              <a:latin typeface="Courier New"/>
              <a:ea typeface="+mj-ea"/>
              <a:cs typeface="Courier New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1538" y="1000108"/>
            <a:ext cx="707236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dirty="0" smtClean="0"/>
              <a:t>          </a:t>
            </a:r>
            <a:r>
              <a:rPr lang="ru-RU" sz="2400" dirty="0" smtClean="0">
                <a:latin typeface="Bookman Old Style" pitchFamily="18" charset="0"/>
              </a:rPr>
              <a:t>Виет сделал много открытий, но сам он больше всего ценил зависимость между корнями и коэффициентами квадратного уравнения, которая теперь называется «теоремой Виета».</a:t>
            </a:r>
          </a:p>
          <a:p>
            <a:pPr algn="just">
              <a:spcBef>
                <a:spcPct val="50000"/>
              </a:spcBef>
            </a:pPr>
            <a:r>
              <a:rPr lang="ru-RU" sz="2400" dirty="0" smtClean="0">
                <a:latin typeface="Bookman Old Style" pitchFamily="18" charset="0"/>
              </a:rPr>
              <a:t>      Франсуа Виет отличался необыкновенной работоспособностью. Очень занятый при дворе французского короля, он находил время для математических работ, чаще всего за счёт отдыха. Иногда, увлёкшись каким-нибудь исследованиями, он проводил за письменным столом по трое суток подряд.</a:t>
            </a:r>
            <a:endParaRPr lang="ru-RU" sz="2400" dirty="0">
              <a:latin typeface="Bookman Old Style" pitchFamily="18" charset="0"/>
            </a:endParaRPr>
          </a:p>
        </p:txBody>
      </p:sp>
      <p:sp>
        <p:nvSpPr>
          <p:cNvPr id="13" name="Прямоугольник 12">
            <a:hlinkClick r:id="rId3" action="ppaction://hlinksldjump"/>
          </p:cNvPr>
          <p:cNvSpPr/>
          <p:nvPr/>
        </p:nvSpPr>
        <p:spPr>
          <a:xfrm>
            <a:off x="5786446" y="6072206"/>
            <a:ext cx="2428892" cy="571504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Завершение работы</a:t>
            </a:r>
            <a:endParaRPr lang="ru-RU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1000100" y="4143380"/>
            <a:ext cx="7058052" cy="1752600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Спасибо за работу с  электронным справочником!</a:t>
            </a:r>
            <a:endParaRPr lang="ru-RU" dirty="0"/>
          </a:p>
        </p:txBody>
      </p:sp>
      <p:sp>
        <p:nvSpPr>
          <p:cNvPr id="4" name="WordArt 4"/>
          <p:cNvSpPr>
            <a:spLocks noGrp="1" noChangeArrowheads="1" noChangeShapeType="1" noTextEdit="1"/>
          </p:cNvSpPr>
          <p:nvPr>
            <p:ph type="ctrTitle" sz="quarter"/>
          </p:nvPr>
        </p:nvSpPr>
        <p:spPr bwMode="auto">
          <a:xfrm>
            <a:off x="685800" y="1714488"/>
            <a:ext cx="7772400" cy="17145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Georgia"/>
              </a:rPr>
              <a:t> </a:t>
            </a:r>
            <a:r>
              <a:rPr lang="ru-RU" sz="3600" b="1" i="1" kern="10" dirty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latin typeface="Bookman Old Style" pitchFamily="18" charset="0"/>
              </a:rPr>
              <a:t>Научился</a:t>
            </a:r>
            <a:r>
              <a:rPr lang="ru-RU" sz="3600" b="1" i="1" kern="10" dirty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ookman Old Style" pitchFamily="18" charset="0"/>
              </a:rPr>
              <a:t> сам -</a:t>
            </a:r>
          </a:p>
          <a:p>
            <a:r>
              <a:rPr lang="ru-RU" sz="3600" b="1" i="1" kern="10" dirty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ookman Old Style" pitchFamily="18" charset="0"/>
              </a:rPr>
              <a:t> научи другого.</a:t>
            </a:r>
          </a:p>
        </p:txBody>
      </p:sp>
      <p:sp>
        <p:nvSpPr>
          <p:cNvPr id="5" name="Прямоугольник 4">
            <a:hlinkClick r:id="rId2" action="ppaction://hlinkpres?slideindex=1&amp;slidetitle="/>
          </p:cNvPr>
          <p:cNvSpPr/>
          <p:nvPr/>
        </p:nvSpPr>
        <p:spPr>
          <a:xfrm>
            <a:off x="1214414" y="5715016"/>
            <a:ext cx="2428892" cy="571504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Содержание справочника</a:t>
            </a:r>
            <a:endParaRPr lang="ru-RU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>
            <a:hlinkClick r:id="rId3" action="ppaction://hlinksldjump"/>
          </p:cNvPr>
          <p:cNvSpPr/>
          <p:nvPr/>
        </p:nvSpPr>
        <p:spPr>
          <a:xfrm>
            <a:off x="5500694" y="5715016"/>
            <a:ext cx="2428892" cy="571504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Вернуться к содержанию</a:t>
            </a:r>
            <a:endParaRPr lang="ru-RU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1000108"/>
            <a:ext cx="8143932" cy="47149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 smtClean="0">
              <a:solidFill>
                <a:schemeClr val="bg2">
                  <a:lumMod val="75000"/>
                </a:schemeClr>
              </a:solidFill>
              <a:latin typeface="Bookman Old Style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bg2">
                    <a:lumMod val="75000"/>
                  </a:schemeClr>
                </a:solidFill>
                <a:latin typeface="Bookman Old Style" pitchFamily="18" charset="0"/>
              </a:rPr>
              <a:t>Алгоритм решения дробных</a:t>
            </a:r>
            <a:br>
              <a:rPr lang="ru-RU" sz="2000" b="1" dirty="0" smtClean="0">
                <a:solidFill>
                  <a:schemeClr val="bg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2000" b="1" dirty="0" smtClean="0">
                <a:solidFill>
                  <a:schemeClr val="bg2">
                    <a:lumMod val="75000"/>
                  </a:schemeClr>
                </a:solidFill>
                <a:latin typeface="Bookman Old Style" pitchFamily="18" charset="0"/>
              </a:rPr>
              <a:t> рациональных уравнений.</a:t>
            </a:r>
            <a:r>
              <a:rPr lang="en-US" sz="2800" b="1" dirty="0" smtClean="0">
                <a:solidFill>
                  <a:schemeClr val="bg2">
                    <a:lumMod val="75000"/>
                  </a:schemeClr>
                </a:solidFill>
                <a:latin typeface="Bookman Old Style" pitchFamily="18" charset="0"/>
              </a:rPr>
              <a:t/>
            </a:r>
            <a:br>
              <a:rPr lang="en-US" sz="2800" b="1" dirty="0" smtClean="0">
                <a:solidFill>
                  <a:schemeClr val="bg2">
                    <a:lumMod val="75000"/>
                  </a:schemeClr>
                </a:solidFill>
                <a:latin typeface="Bookman Old Style" pitchFamily="18" charset="0"/>
              </a:rPr>
            </a:br>
            <a:r>
              <a:rPr kumimoji="1" lang="en-US" sz="2800" b="1" u="sng" kern="0" dirty="0" smtClean="0">
                <a:solidFill>
                  <a:schemeClr val="bg2">
                    <a:lumMod val="50000"/>
                  </a:schemeClr>
                </a:solidFill>
                <a:latin typeface="Bookman Old Style" pitchFamily="18" charset="0"/>
              </a:rPr>
              <a:t>I </a:t>
            </a:r>
            <a:r>
              <a:rPr kumimoji="1" lang="ru-RU" sz="2800" b="1" u="sng" kern="0" dirty="0" smtClean="0">
                <a:solidFill>
                  <a:schemeClr val="bg2">
                    <a:lumMod val="50000"/>
                  </a:schemeClr>
                </a:solidFill>
                <a:latin typeface="Bookman Old Style" pitchFamily="18" charset="0"/>
              </a:rPr>
              <a:t>способ</a:t>
            </a:r>
          </a:p>
          <a:p>
            <a:pPr algn="ctr"/>
            <a:endParaRPr kumimoji="1" lang="ru-RU" sz="2800" b="1" u="sng" kern="0" dirty="0" smtClean="0">
              <a:solidFill>
                <a:schemeClr val="bg2">
                  <a:lumMod val="50000"/>
                </a:schemeClr>
              </a:solidFill>
              <a:latin typeface="Bookman Old Style" pitchFamily="18" charset="0"/>
            </a:endParaRPr>
          </a:p>
          <a:p>
            <a:pPr algn="ctr"/>
            <a:endParaRPr lang="en-US" sz="2800" b="1" u="sng" dirty="0" smtClean="0">
              <a:solidFill>
                <a:schemeClr val="bg2">
                  <a:lumMod val="75000"/>
                </a:schemeClr>
              </a:solidFill>
              <a:latin typeface="Book Antiqua" pitchFamily="18" charset="0"/>
            </a:endParaRPr>
          </a:p>
          <a:p>
            <a:pPr marL="514350" indent="-514350" algn="just"/>
            <a:r>
              <a:rPr lang="ru-RU" sz="2800" b="1" dirty="0" smtClean="0">
                <a:solidFill>
                  <a:schemeClr val="bg2">
                    <a:lumMod val="75000"/>
                  </a:schemeClr>
                </a:solidFill>
                <a:latin typeface="Book Antiqua" pitchFamily="18" charset="0"/>
              </a:rPr>
              <a:t>      </a:t>
            </a: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  <a:latin typeface="Bookman Old Style" pitchFamily="18" charset="0"/>
              </a:rPr>
              <a:t>Дробь равна нулю в том случае, если числитель равен нулю, а знаменатель отличен от нуля, т.е</a:t>
            </a:r>
          </a:p>
          <a:p>
            <a:pPr marL="514350" indent="-514350" algn="just"/>
            <a:endParaRPr lang="ru-RU" sz="2000" dirty="0" smtClean="0">
              <a:solidFill>
                <a:schemeClr val="bg2">
                  <a:lumMod val="75000"/>
                </a:schemeClr>
              </a:solidFill>
              <a:latin typeface="Bookman Old Style" pitchFamily="18" charset="0"/>
            </a:endParaRPr>
          </a:p>
          <a:p>
            <a:pPr marL="514350" indent="-514350" algn="just"/>
            <a:endParaRPr lang="ru-RU" sz="2000" dirty="0" smtClean="0">
              <a:solidFill>
                <a:schemeClr val="bg2">
                  <a:lumMod val="75000"/>
                </a:schemeClr>
              </a:solidFill>
              <a:latin typeface="Bookman Old Style" pitchFamily="18" charset="0"/>
            </a:endParaRPr>
          </a:p>
          <a:p>
            <a:pPr marL="514350" indent="-514350" algn="just"/>
            <a:endParaRPr lang="ru-RU" sz="2000" dirty="0" smtClean="0">
              <a:solidFill>
                <a:schemeClr val="bg2">
                  <a:lumMod val="75000"/>
                </a:schemeClr>
              </a:solidFill>
              <a:latin typeface="Bookman Old Style" pitchFamily="18" charset="0"/>
            </a:endParaRPr>
          </a:p>
          <a:p>
            <a:pPr marL="514350" indent="-514350" algn="just"/>
            <a:endParaRPr lang="ru-RU" sz="2000" dirty="0" smtClean="0">
              <a:solidFill>
                <a:schemeClr val="bg2">
                  <a:lumMod val="75000"/>
                </a:schemeClr>
              </a:solidFill>
              <a:latin typeface="Bookman Old Style" pitchFamily="18" charset="0"/>
            </a:endParaRPr>
          </a:p>
          <a:p>
            <a:pPr algn="ctr"/>
            <a:endParaRPr lang="ru-RU" sz="2800" b="1" dirty="0">
              <a:solidFill>
                <a:schemeClr val="bg2">
                  <a:lumMod val="7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7858148" y="6000768"/>
            <a:ext cx="571504" cy="357190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верх 5">
            <a:hlinkClick r:id="rId3" action="ppaction://hlinksldjump"/>
          </p:cNvPr>
          <p:cNvSpPr/>
          <p:nvPr/>
        </p:nvSpPr>
        <p:spPr>
          <a:xfrm>
            <a:off x="285720" y="6000768"/>
            <a:ext cx="428628" cy="428628"/>
          </a:xfrm>
          <a:prstGeom prst="up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 contrast="40000"/>
          </a:blip>
          <a:srcRect/>
          <a:stretch>
            <a:fillRect/>
          </a:stretch>
        </p:blipFill>
        <p:spPr bwMode="auto">
          <a:xfrm>
            <a:off x="3929058" y="2714620"/>
            <a:ext cx="1285884" cy="714380"/>
          </a:xfrm>
          <a:prstGeom prst="rect">
            <a:avLst/>
          </a:prstGeom>
          <a:noFill/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 contrast="40000"/>
          </a:blip>
          <a:srcRect/>
          <a:stretch>
            <a:fillRect/>
          </a:stretch>
        </p:blipFill>
        <p:spPr bwMode="auto">
          <a:xfrm>
            <a:off x="1285852" y="4214818"/>
            <a:ext cx="1285884" cy="714380"/>
          </a:xfrm>
          <a:prstGeom prst="rect">
            <a:avLst/>
          </a:prstGeom>
          <a:noFill/>
        </p:spPr>
      </p:pic>
      <p:sp>
        <p:nvSpPr>
          <p:cNvPr id="10" name="Двойная стрелка влево/вправо 9"/>
          <p:cNvSpPr/>
          <p:nvPr/>
        </p:nvSpPr>
        <p:spPr>
          <a:xfrm>
            <a:off x="2714612" y="4357694"/>
            <a:ext cx="642942" cy="357190"/>
          </a:xfrm>
          <a:prstGeom prst="left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 contrast="40000"/>
          </a:blip>
          <a:srcRect/>
          <a:stretch>
            <a:fillRect/>
          </a:stretch>
        </p:blipFill>
        <p:spPr bwMode="auto">
          <a:xfrm>
            <a:off x="3571868" y="4214818"/>
            <a:ext cx="1422968" cy="785818"/>
          </a:xfrm>
          <a:prstGeom prst="rect">
            <a:avLst/>
          </a:prstGeom>
          <a:noFill/>
        </p:spPr>
      </p:pic>
      <p:sp>
        <p:nvSpPr>
          <p:cNvPr id="13" name="Прямоугольник 12">
            <a:hlinkClick r:id="rId6" action="ppaction://hlinksldjump"/>
          </p:cNvPr>
          <p:cNvSpPr/>
          <p:nvPr/>
        </p:nvSpPr>
        <p:spPr>
          <a:xfrm>
            <a:off x="3786182" y="5429264"/>
            <a:ext cx="1928826" cy="57150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Пример</a:t>
            </a:r>
            <a:endParaRPr lang="ru-RU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1285860"/>
            <a:ext cx="8143932" cy="4572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chemeClr val="bg2">
                  <a:lumMod val="75000"/>
                </a:schemeClr>
              </a:solidFill>
              <a:latin typeface="Book Antiqua" pitchFamily="18" charset="0"/>
            </a:endParaRPr>
          </a:p>
          <a:p>
            <a:pPr algn="ctr"/>
            <a:r>
              <a:rPr kumimoji="1" lang="en-US" sz="2800" b="1" u="sng" kern="0" dirty="0" smtClean="0">
                <a:solidFill>
                  <a:schemeClr val="bg2">
                    <a:lumMod val="50000"/>
                  </a:schemeClr>
                </a:solidFill>
                <a:latin typeface="Bookman Old Style" pitchFamily="18" charset="0"/>
              </a:rPr>
              <a:t>II </a:t>
            </a:r>
            <a:r>
              <a:rPr kumimoji="1" lang="ru-RU" sz="2800" b="1" u="sng" kern="0" dirty="0" smtClean="0">
                <a:solidFill>
                  <a:schemeClr val="bg2">
                    <a:lumMod val="50000"/>
                  </a:schemeClr>
                </a:solidFill>
                <a:latin typeface="Bookman Old Style" pitchFamily="18" charset="0"/>
              </a:rPr>
              <a:t>способ</a:t>
            </a:r>
            <a:endParaRPr lang="ru-RU" sz="2800" b="1" u="sng" dirty="0" smtClean="0">
              <a:solidFill>
                <a:schemeClr val="bg2">
                  <a:lumMod val="75000"/>
                </a:schemeClr>
              </a:solidFill>
              <a:latin typeface="Book Antiqua" pitchFamily="18" charset="0"/>
            </a:endParaRPr>
          </a:p>
          <a:p>
            <a:pPr marL="514350" indent="-514350" algn="just">
              <a:buAutoNum type="arabicPeriod"/>
            </a:pPr>
            <a:r>
              <a:rPr lang="ru-RU" sz="2800" dirty="0" smtClean="0">
                <a:solidFill>
                  <a:schemeClr val="bg2">
                    <a:lumMod val="75000"/>
                  </a:schemeClr>
                </a:solidFill>
                <a:latin typeface="Bookman Old Style" pitchFamily="18" charset="0"/>
              </a:rPr>
              <a:t>Найти общий знаменатель дробей, входящих в уравнение.</a:t>
            </a:r>
          </a:p>
          <a:p>
            <a:pPr marL="514350" indent="-514350" algn="just">
              <a:buAutoNum type="arabicPeriod"/>
            </a:pPr>
            <a:r>
              <a:rPr lang="ru-RU" sz="2800" dirty="0" smtClean="0">
                <a:solidFill>
                  <a:schemeClr val="bg2">
                    <a:lumMod val="75000"/>
                  </a:schemeClr>
                </a:solidFill>
                <a:latin typeface="Bookman Old Style" pitchFamily="18" charset="0"/>
              </a:rPr>
              <a:t>Умножить  обе части уравнения на общий знаменатель.</a:t>
            </a:r>
          </a:p>
          <a:p>
            <a:pPr marL="514350" indent="-514350" algn="just">
              <a:buAutoNum type="arabicPeriod"/>
            </a:pPr>
            <a:r>
              <a:rPr lang="ru-RU" sz="2800" dirty="0" smtClean="0">
                <a:solidFill>
                  <a:schemeClr val="bg2">
                    <a:lumMod val="75000"/>
                  </a:schemeClr>
                </a:solidFill>
                <a:latin typeface="Bookman Old Style" pitchFamily="18" charset="0"/>
              </a:rPr>
              <a:t>Решить получившееся целое уравнение.</a:t>
            </a:r>
          </a:p>
          <a:p>
            <a:pPr marL="514350" indent="-514350" algn="just">
              <a:buAutoNum type="arabicPeriod"/>
            </a:pPr>
            <a:r>
              <a:rPr lang="ru-RU" sz="2800" dirty="0" smtClean="0">
                <a:solidFill>
                  <a:schemeClr val="bg2">
                    <a:lumMod val="75000"/>
                  </a:schemeClr>
                </a:solidFill>
                <a:latin typeface="Bookman Old Style" pitchFamily="18" charset="0"/>
              </a:rPr>
              <a:t>Исключить из его корней те числа, которые обращают в ноль общий знаменатель.</a:t>
            </a:r>
          </a:p>
          <a:p>
            <a:pPr algn="ctr"/>
            <a:endParaRPr lang="ru-RU" sz="2800" b="1" dirty="0">
              <a:solidFill>
                <a:schemeClr val="bg2">
                  <a:lumMod val="7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7858148" y="5786454"/>
            <a:ext cx="571504" cy="357190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верх 5">
            <a:hlinkClick r:id="rId3" action="ppaction://hlinksldjump"/>
          </p:cNvPr>
          <p:cNvSpPr/>
          <p:nvPr/>
        </p:nvSpPr>
        <p:spPr>
          <a:xfrm>
            <a:off x="285720" y="5929330"/>
            <a:ext cx="428628" cy="428628"/>
          </a:xfrm>
          <a:prstGeom prst="up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4" action="ppaction://hlinksldjump"/>
          </p:cNvPr>
          <p:cNvSpPr/>
          <p:nvPr/>
        </p:nvSpPr>
        <p:spPr>
          <a:xfrm>
            <a:off x="3929058" y="5715016"/>
            <a:ext cx="1928826" cy="57150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Пример</a:t>
            </a:r>
            <a:endParaRPr lang="ru-RU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28728" y="1000108"/>
            <a:ext cx="61436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2">
                    <a:lumMod val="75000"/>
                  </a:schemeClr>
                </a:solidFill>
                <a:latin typeface="Bookman Old Style" pitchFamily="18" charset="0"/>
              </a:rPr>
              <a:t>Алгоритм решения дробных</a:t>
            </a:r>
            <a:br>
              <a:rPr lang="ru-RU" sz="2000" b="1" dirty="0" smtClean="0">
                <a:solidFill>
                  <a:schemeClr val="bg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2000" b="1" dirty="0" smtClean="0">
                <a:solidFill>
                  <a:schemeClr val="bg2">
                    <a:lumMod val="75000"/>
                  </a:schemeClr>
                </a:solidFill>
                <a:latin typeface="Bookman Old Style" pitchFamily="18" charset="0"/>
              </a:rPr>
              <a:t> рациональных уравнений</a:t>
            </a:r>
            <a:r>
              <a:rPr lang="en-US" sz="2000" b="1" dirty="0" smtClean="0">
                <a:solidFill>
                  <a:schemeClr val="bg2">
                    <a:lumMod val="75000"/>
                  </a:schemeClr>
                </a:solidFill>
                <a:latin typeface="Bookman Old Style" pitchFamily="18" charset="0"/>
              </a:rPr>
              <a:t/>
            </a:r>
            <a:br>
              <a:rPr lang="en-US" sz="2000" b="1" dirty="0" smtClean="0">
                <a:solidFill>
                  <a:schemeClr val="bg2">
                    <a:lumMod val="75000"/>
                  </a:schemeClr>
                </a:solidFill>
                <a:latin typeface="Bookman Old Style" pitchFamily="18" charset="0"/>
              </a:rPr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28662" y="1357298"/>
            <a:ext cx="7621612" cy="712777"/>
          </a:xfrm>
        </p:spPr>
        <p:txBody>
          <a:bodyPr/>
          <a:lstStyle/>
          <a:p>
            <a:r>
              <a:rPr lang="ru-RU" sz="2000" b="1" dirty="0">
                <a:solidFill>
                  <a:schemeClr val="bg2">
                    <a:lumMod val="75000"/>
                  </a:schemeClr>
                </a:solidFill>
                <a:latin typeface="Bookman Old Style" pitchFamily="18" charset="0"/>
              </a:rPr>
              <a:t>Алгоритм решения </a:t>
            </a:r>
            <a:r>
              <a:rPr lang="ru-RU" sz="2000" b="1" dirty="0" smtClean="0">
                <a:solidFill>
                  <a:schemeClr val="bg2">
                    <a:lumMod val="75000"/>
                  </a:schemeClr>
                </a:solidFill>
                <a:latin typeface="Bookman Old Style" pitchFamily="18" charset="0"/>
              </a:rPr>
              <a:t>дробных</a:t>
            </a:r>
            <a:br>
              <a:rPr lang="ru-RU" sz="2000" b="1" dirty="0" smtClean="0">
                <a:solidFill>
                  <a:schemeClr val="bg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2000" b="1" dirty="0" smtClean="0">
                <a:solidFill>
                  <a:schemeClr val="bg2">
                    <a:lumMod val="75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000" b="1" dirty="0">
                <a:solidFill>
                  <a:schemeClr val="bg2">
                    <a:lumMod val="75000"/>
                  </a:schemeClr>
                </a:solidFill>
                <a:latin typeface="Bookman Old Style" pitchFamily="18" charset="0"/>
              </a:rPr>
              <a:t>рациональных </a:t>
            </a:r>
            <a:r>
              <a:rPr lang="ru-RU" sz="2000" b="1" dirty="0" smtClean="0">
                <a:solidFill>
                  <a:schemeClr val="bg2">
                    <a:lumMod val="75000"/>
                  </a:schemeClr>
                </a:solidFill>
                <a:latin typeface="Bookman Old Style" pitchFamily="18" charset="0"/>
              </a:rPr>
              <a:t>уравнений</a:t>
            </a:r>
            <a:r>
              <a:rPr lang="en-US" sz="2000" b="1" dirty="0" smtClean="0">
                <a:solidFill>
                  <a:schemeClr val="bg2">
                    <a:lumMod val="75000"/>
                  </a:schemeClr>
                </a:solidFill>
                <a:latin typeface="Bookman Old Style" pitchFamily="18" charset="0"/>
              </a:rPr>
              <a:t/>
            </a:r>
            <a:br>
              <a:rPr lang="en-US" sz="2000" b="1" dirty="0" smtClean="0">
                <a:solidFill>
                  <a:schemeClr val="bg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en-US" sz="2000" b="1" dirty="0" smtClean="0">
                <a:solidFill>
                  <a:schemeClr val="bg2">
                    <a:lumMod val="75000"/>
                  </a:schemeClr>
                </a:solidFill>
                <a:latin typeface="Bookman Old Style" pitchFamily="18" charset="0"/>
              </a:rPr>
              <a:t> </a:t>
            </a: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  <a:latin typeface="Bookman Old Style" pitchFamily="18" charset="0"/>
              </a:rPr>
              <a:t>III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  <a:latin typeface="Bookman Old Style" pitchFamily="18" charset="0"/>
              </a:rPr>
              <a:t> способ</a:t>
            </a:r>
            <a:r>
              <a:rPr lang="ru-RU" sz="2400" b="1" dirty="0">
                <a:solidFill>
                  <a:schemeClr val="bg2">
                    <a:lumMod val="75000"/>
                  </a:schemeClr>
                </a:solidFill>
                <a:latin typeface="Bookman Old Style" pitchFamily="18" charset="0"/>
              </a:rPr>
              <a:t/>
            </a:r>
            <a:br>
              <a:rPr lang="ru-RU" sz="2400" b="1" dirty="0">
                <a:solidFill>
                  <a:schemeClr val="bg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4000" dirty="0"/>
              <a:t> </a:t>
            </a:r>
          </a:p>
        </p:txBody>
      </p:sp>
      <p:sp>
        <p:nvSpPr>
          <p:cNvPr id="3686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85720" y="2071678"/>
            <a:ext cx="8358246" cy="5013325"/>
          </a:xfrm>
        </p:spPr>
        <p:txBody>
          <a:bodyPr/>
          <a:lstStyle/>
          <a:p>
            <a:pPr marL="609600" indent="-609600" algn="just">
              <a:buFont typeface="Wingdings" pitchFamily="2" charset="2"/>
              <a:buAutoNum type="arabicPeriod"/>
            </a:pPr>
            <a:r>
              <a:rPr lang="ru-RU" sz="2400" dirty="0">
                <a:latin typeface="Bookman Old Style" pitchFamily="18" charset="0"/>
              </a:rPr>
              <a:t>Найти допустимые значения дробей, входящих в уравнение.</a:t>
            </a:r>
          </a:p>
          <a:p>
            <a:pPr marL="609600" indent="-609600" algn="just">
              <a:buFont typeface="Wingdings" pitchFamily="2" charset="2"/>
              <a:buAutoNum type="arabicPeriod"/>
            </a:pPr>
            <a:r>
              <a:rPr lang="ru-RU" sz="2400" dirty="0">
                <a:latin typeface="Bookman Old Style" pitchFamily="18" charset="0"/>
              </a:rPr>
              <a:t>Найти общий знаменатель дробей, входящих в уравнение.</a:t>
            </a:r>
          </a:p>
          <a:p>
            <a:pPr marL="609600" indent="-609600" algn="just">
              <a:buFont typeface="Wingdings" pitchFamily="2" charset="2"/>
              <a:buAutoNum type="arabicPeriod"/>
            </a:pPr>
            <a:r>
              <a:rPr lang="ru-RU" sz="2400" dirty="0">
                <a:latin typeface="Bookman Old Style" pitchFamily="18" charset="0"/>
              </a:rPr>
              <a:t>Умножить обе части уравнения на общий знаменатель.</a:t>
            </a:r>
          </a:p>
          <a:p>
            <a:pPr marL="609600" indent="-609600" algn="just">
              <a:buFont typeface="Wingdings" pitchFamily="2" charset="2"/>
              <a:buAutoNum type="arabicPeriod"/>
            </a:pPr>
            <a:r>
              <a:rPr lang="ru-RU" sz="2400" dirty="0">
                <a:latin typeface="Bookman Old Style" pitchFamily="18" charset="0"/>
              </a:rPr>
              <a:t>Решить получившееся уравнение.</a:t>
            </a:r>
          </a:p>
          <a:p>
            <a:pPr marL="609600" indent="-609600" algn="just">
              <a:buFont typeface="Wingdings" pitchFamily="2" charset="2"/>
              <a:buAutoNum type="arabicPeriod"/>
            </a:pPr>
            <a:r>
              <a:rPr lang="ru-RU" sz="2400" dirty="0">
                <a:latin typeface="Bookman Old Style" pitchFamily="18" charset="0"/>
              </a:rPr>
              <a:t>Исключить корни, не входящие в допустимые значения дробей уравнения.</a:t>
            </a:r>
          </a:p>
        </p:txBody>
      </p:sp>
      <p:sp>
        <p:nvSpPr>
          <p:cNvPr id="5" name="Прямоугольник 4">
            <a:hlinkClick r:id="rId2" action="ppaction://hlinksldjump"/>
          </p:cNvPr>
          <p:cNvSpPr/>
          <p:nvPr/>
        </p:nvSpPr>
        <p:spPr>
          <a:xfrm>
            <a:off x="3857620" y="5857892"/>
            <a:ext cx="1928826" cy="57150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Пример</a:t>
            </a:r>
            <a:endParaRPr lang="ru-RU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4"/>
          <p:cNvSpPr txBox="1">
            <a:spLocks noGrp="1" noChangeArrowheads="1" noChangeShapeType="1" noTextEdit="1"/>
          </p:cNvSpPr>
          <p:nvPr>
            <p:ph type="title"/>
          </p:nvPr>
        </p:nvSpPr>
        <p:spPr bwMode="auto">
          <a:xfrm>
            <a:off x="857224" y="1000108"/>
            <a:ext cx="7791448" cy="787413"/>
          </a:xfrm>
          <a:prstGeom prst="rect">
            <a:avLst/>
          </a:prstGeom>
        </p:spPr>
        <p:txBody>
          <a:bodyPr vert="horz" wrap="none" lIns="91440" tIns="45720" rIns="91440" bIns="45720" numCol="1" rtlCol="0" fromWordArt="1" anchor="ctr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0" cap="none" spc="0" normalizeH="0" baseline="0" noProof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/>
                <a:uLnTx/>
                <a:uFillTx/>
                <a:latin typeface="Courier New"/>
                <a:ea typeface="+mj-ea"/>
                <a:cs typeface="Courier New"/>
              </a:rPr>
              <a:t>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Глава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II.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Алгоритмы решения типовых задач</a:t>
            </a:r>
            <a:endParaRPr kumimoji="0" lang="ru-RU" sz="3600" b="1" i="0" u="none" strike="noStrike" kern="10" cap="none" spc="0" normalizeH="0" baseline="0" noProof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00000"/>
              </a:solidFill>
              <a:effectLst/>
              <a:uLnTx/>
              <a:uFillTx/>
              <a:latin typeface="Courier New"/>
              <a:ea typeface="+mj-ea"/>
              <a:cs typeface="Courier New"/>
            </a:endParaRPr>
          </a:p>
        </p:txBody>
      </p:sp>
      <p:sp>
        <p:nvSpPr>
          <p:cNvPr id="6" name="Rectangle 2"/>
          <p:cNvSpPr txBox="1">
            <a:spLocks noRot="1" noChangeArrowheads="1"/>
          </p:cNvSpPr>
          <p:nvPr/>
        </p:nvSpPr>
        <p:spPr bwMode="auto">
          <a:xfrm>
            <a:off x="1071538" y="1857364"/>
            <a:ext cx="7215238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Решим уравнение:</a:t>
            </a:r>
            <a:br>
              <a:rPr kumimoji="1" lang="ru-RU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</a:br>
            <a:r>
              <a:rPr kumimoji="1" 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I </a:t>
            </a:r>
            <a:r>
              <a:rPr kumimoji="1" lang="ru-RU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способ.</a:t>
            </a:r>
            <a:endParaRPr kumimoji="1" lang="ru-RU" b="1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grpSp>
        <p:nvGrpSpPr>
          <p:cNvPr id="2" name="Group 49"/>
          <p:cNvGrpSpPr>
            <a:grpSpLocks/>
          </p:cNvGrpSpPr>
          <p:nvPr/>
        </p:nvGrpSpPr>
        <p:grpSpPr bwMode="auto">
          <a:xfrm>
            <a:off x="1000100" y="2643183"/>
            <a:ext cx="1223963" cy="642941"/>
            <a:chOff x="2064" y="2024"/>
            <a:chExt cx="408" cy="340"/>
          </a:xfrm>
        </p:grpSpPr>
        <p:sp>
          <p:nvSpPr>
            <p:cNvPr id="8" name="Rectangle 50"/>
            <p:cNvSpPr>
              <a:spLocks noChangeArrowheads="1"/>
            </p:cNvSpPr>
            <p:nvPr/>
          </p:nvSpPr>
          <p:spPr bwMode="auto">
            <a:xfrm>
              <a:off x="2064" y="2024"/>
              <a:ext cx="408" cy="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3200" dirty="0" smtClean="0"/>
                <a:t>25-</a:t>
              </a:r>
              <a:r>
                <a:rPr lang="ru-RU" sz="3200" dirty="0" err="1" smtClean="0"/>
                <a:t>х</a:t>
              </a:r>
              <a:r>
                <a:rPr lang="ru-RU" sz="3200" dirty="0" smtClean="0">
                  <a:latin typeface="Calibri"/>
                </a:rPr>
                <a:t>²</a:t>
              </a:r>
              <a:endParaRPr lang="ru-RU" sz="3200" dirty="0"/>
            </a:p>
          </p:txBody>
        </p:sp>
        <p:sp>
          <p:nvSpPr>
            <p:cNvPr id="9" name="Rectangle 51"/>
            <p:cNvSpPr>
              <a:spLocks noChangeArrowheads="1"/>
            </p:cNvSpPr>
            <p:nvPr/>
          </p:nvSpPr>
          <p:spPr bwMode="auto">
            <a:xfrm>
              <a:off x="2064" y="2194"/>
              <a:ext cx="408" cy="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3200" dirty="0" smtClean="0"/>
                <a:t>3</a:t>
              </a:r>
              <a:r>
                <a:rPr lang="ru-RU" sz="3200" dirty="0" err="1" smtClean="0"/>
                <a:t>х</a:t>
              </a:r>
              <a:endParaRPr lang="ru-RU" sz="3200" dirty="0"/>
            </a:p>
          </p:txBody>
        </p:sp>
        <p:sp>
          <p:nvSpPr>
            <p:cNvPr id="10" name="Line 52"/>
            <p:cNvSpPr>
              <a:spLocks noChangeShapeType="1"/>
            </p:cNvSpPr>
            <p:nvPr/>
          </p:nvSpPr>
          <p:spPr bwMode="auto">
            <a:xfrm>
              <a:off x="2064" y="2205"/>
              <a:ext cx="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6" name="Rectangle 22"/>
          <p:cNvSpPr>
            <a:spLocks noChangeArrowheads="1"/>
          </p:cNvSpPr>
          <p:nvPr/>
        </p:nvSpPr>
        <p:spPr bwMode="auto">
          <a:xfrm>
            <a:off x="2214546" y="2786058"/>
            <a:ext cx="785818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dirty="0"/>
              <a:t>=</a:t>
            </a:r>
          </a:p>
        </p:txBody>
      </p:sp>
      <p:sp>
        <p:nvSpPr>
          <p:cNvPr id="38" name="Стрелка вправо 37">
            <a:hlinkClick r:id="rId2" action="ppaction://hlinksldjump"/>
          </p:cNvPr>
          <p:cNvSpPr/>
          <p:nvPr/>
        </p:nvSpPr>
        <p:spPr>
          <a:xfrm>
            <a:off x="7858148" y="6000768"/>
            <a:ext cx="500066" cy="428628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Rectangle 51"/>
          <p:cNvSpPr>
            <a:spLocks noChangeArrowheads="1"/>
          </p:cNvSpPr>
          <p:nvPr/>
        </p:nvSpPr>
        <p:spPr bwMode="auto">
          <a:xfrm>
            <a:off x="2857488" y="2714620"/>
            <a:ext cx="642942" cy="428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dirty="0" smtClean="0"/>
              <a:t>0</a:t>
            </a:r>
            <a:endParaRPr lang="ru-RU" sz="3200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857224" y="2643182"/>
            <a:ext cx="7286676" cy="20002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Решение:  </a:t>
            </a:r>
            <a:endParaRPr lang="ru-RU" dirty="0">
              <a:solidFill>
                <a:schemeClr val="tx1"/>
              </a:solidFill>
            </a:endParaRPr>
          </a:p>
        </p:txBody>
      </p:sp>
      <p:grpSp>
        <p:nvGrpSpPr>
          <p:cNvPr id="42" name="Group 49"/>
          <p:cNvGrpSpPr>
            <a:grpSpLocks/>
          </p:cNvGrpSpPr>
          <p:nvPr/>
        </p:nvGrpSpPr>
        <p:grpSpPr bwMode="auto">
          <a:xfrm>
            <a:off x="2000232" y="3571876"/>
            <a:ext cx="1357322" cy="857256"/>
            <a:chOff x="2064" y="2024"/>
            <a:chExt cx="408" cy="340"/>
          </a:xfrm>
        </p:grpSpPr>
        <p:sp>
          <p:nvSpPr>
            <p:cNvPr id="43" name="Rectangle 50"/>
            <p:cNvSpPr>
              <a:spLocks noChangeArrowheads="1"/>
            </p:cNvSpPr>
            <p:nvPr/>
          </p:nvSpPr>
          <p:spPr bwMode="auto">
            <a:xfrm>
              <a:off x="2064" y="2024"/>
              <a:ext cx="408" cy="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3200" dirty="0" smtClean="0"/>
                <a:t>25-</a:t>
              </a:r>
              <a:r>
                <a:rPr lang="ru-RU" sz="3200" dirty="0" err="1" smtClean="0"/>
                <a:t>х</a:t>
              </a:r>
              <a:r>
                <a:rPr lang="ru-RU" sz="3200" dirty="0" smtClean="0">
                  <a:latin typeface="Calibri"/>
                </a:rPr>
                <a:t>²</a:t>
              </a:r>
              <a:endParaRPr lang="ru-RU" sz="3200" dirty="0"/>
            </a:p>
          </p:txBody>
        </p:sp>
        <p:sp>
          <p:nvSpPr>
            <p:cNvPr id="44" name="Rectangle 51"/>
            <p:cNvSpPr>
              <a:spLocks noChangeArrowheads="1"/>
            </p:cNvSpPr>
            <p:nvPr/>
          </p:nvSpPr>
          <p:spPr bwMode="auto">
            <a:xfrm>
              <a:off x="2064" y="2194"/>
              <a:ext cx="408" cy="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3200" dirty="0" smtClean="0"/>
                <a:t>3</a:t>
              </a:r>
              <a:r>
                <a:rPr lang="ru-RU" sz="3200" dirty="0" err="1" smtClean="0"/>
                <a:t>х</a:t>
              </a:r>
              <a:endParaRPr lang="ru-RU" sz="3200" dirty="0"/>
            </a:p>
          </p:txBody>
        </p:sp>
        <p:sp>
          <p:nvSpPr>
            <p:cNvPr id="45" name="Line 52"/>
            <p:cNvSpPr>
              <a:spLocks noChangeShapeType="1"/>
            </p:cNvSpPr>
            <p:nvPr/>
          </p:nvSpPr>
          <p:spPr bwMode="auto">
            <a:xfrm>
              <a:off x="2064" y="2205"/>
              <a:ext cx="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6" name="Rectangle 22"/>
          <p:cNvSpPr>
            <a:spLocks noChangeArrowheads="1"/>
          </p:cNvSpPr>
          <p:nvPr/>
        </p:nvSpPr>
        <p:spPr bwMode="auto">
          <a:xfrm>
            <a:off x="3357554" y="3857628"/>
            <a:ext cx="785818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dirty="0"/>
              <a:t>=</a:t>
            </a:r>
          </a:p>
        </p:txBody>
      </p:sp>
      <p:sp>
        <p:nvSpPr>
          <p:cNvPr id="47" name="Rectangle 51"/>
          <p:cNvSpPr>
            <a:spLocks noChangeArrowheads="1"/>
          </p:cNvSpPr>
          <p:nvPr/>
        </p:nvSpPr>
        <p:spPr bwMode="auto">
          <a:xfrm>
            <a:off x="3929058" y="3714752"/>
            <a:ext cx="642942" cy="428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dirty="0" smtClean="0"/>
              <a:t>0</a:t>
            </a:r>
            <a:endParaRPr lang="ru-RU" sz="3200" dirty="0"/>
          </a:p>
        </p:txBody>
      </p:sp>
      <p:sp>
        <p:nvSpPr>
          <p:cNvPr id="48" name="Двойная стрелка влево/вправо 47"/>
          <p:cNvSpPr/>
          <p:nvPr/>
        </p:nvSpPr>
        <p:spPr>
          <a:xfrm>
            <a:off x="4500562" y="3857628"/>
            <a:ext cx="357190" cy="142876"/>
          </a:xfrm>
          <a:prstGeom prst="left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4500570"/>
            <a:ext cx="6540546" cy="785818"/>
          </a:xfrm>
          <a:prstGeom prst="rect">
            <a:avLst/>
          </a:prstGeom>
          <a:noFill/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9" name="Двойная стрелка влево/вправо 48"/>
          <p:cNvSpPr/>
          <p:nvPr/>
        </p:nvSpPr>
        <p:spPr>
          <a:xfrm>
            <a:off x="857224" y="4786322"/>
            <a:ext cx="357190" cy="142876"/>
          </a:xfrm>
          <a:prstGeom prst="left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1214414" y="5429264"/>
            <a:ext cx="1785950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Ответ: -5; 5.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4" name="Стрелка вверх 23">
            <a:hlinkClick r:id="rId4" action="ppaction://hlinksldjump"/>
          </p:cNvPr>
          <p:cNvSpPr/>
          <p:nvPr/>
        </p:nvSpPr>
        <p:spPr>
          <a:xfrm>
            <a:off x="500034" y="5929330"/>
            <a:ext cx="428628" cy="428628"/>
          </a:xfrm>
          <a:prstGeom prst="up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 animBg="1"/>
      <p:bldP spid="49" grpId="0" animBg="1"/>
      <p:bldP spid="5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4"/>
          <p:cNvSpPr txBox="1">
            <a:spLocks noGrp="1" noChangeArrowheads="1" noChangeShapeType="1" noTextEdit="1"/>
          </p:cNvSpPr>
          <p:nvPr>
            <p:ph type="title"/>
          </p:nvPr>
        </p:nvSpPr>
        <p:spPr bwMode="auto">
          <a:xfrm>
            <a:off x="857224" y="1000108"/>
            <a:ext cx="7791448" cy="787413"/>
          </a:xfrm>
          <a:prstGeom prst="rect">
            <a:avLst/>
          </a:prstGeom>
        </p:spPr>
        <p:txBody>
          <a:bodyPr vert="horz" wrap="none" lIns="91440" tIns="45720" rIns="91440" bIns="45720" numCol="1" rtlCol="0" fromWordArt="1" anchor="ctr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0" cap="none" spc="0" normalizeH="0" baseline="0" noProof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/>
                <a:uLnTx/>
                <a:uFillTx/>
                <a:latin typeface="Courier New"/>
                <a:ea typeface="+mj-ea"/>
                <a:cs typeface="Courier New"/>
              </a:rPr>
              <a:t>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Глава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II.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Алгоритмы решения типовых задач</a:t>
            </a:r>
            <a:endParaRPr kumimoji="0" lang="ru-RU" sz="3600" b="1" i="0" u="none" strike="noStrike" kern="10" cap="none" spc="0" normalizeH="0" baseline="0" noProof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00000"/>
              </a:solidFill>
              <a:effectLst/>
              <a:uLnTx/>
              <a:uFillTx/>
              <a:latin typeface="Courier New"/>
              <a:ea typeface="+mj-ea"/>
              <a:cs typeface="Courier New"/>
            </a:endParaRPr>
          </a:p>
        </p:txBody>
      </p:sp>
      <p:sp>
        <p:nvSpPr>
          <p:cNvPr id="6" name="Rectangle 2"/>
          <p:cNvSpPr txBox="1">
            <a:spLocks noRot="1" noChangeArrowheads="1"/>
          </p:cNvSpPr>
          <p:nvPr/>
        </p:nvSpPr>
        <p:spPr bwMode="auto">
          <a:xfrm>
            <a:off x="1071538" y="1857364"/>
            <a:ext cx="7215238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Решим уравнение:</a:t>
            </a:r>
            <a:br>
              <a:rPr kumimoji="1" lang="ru-RU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</a:br>
            <a:r>
              <a:rPr kumimoji="1" 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I</a:t>
            </a:r>
            <a:r>
              <a:rPr kumimoji="1" lang="en-US" b="1" kern="0" dirty="0" smtClean="0">
                <a:solidFill>
                  <a:schemeClr val="bg2">
                    <a:lumMod val="50000"/>
                  </a:schemeClr>
                </a:solidFill>
                <a:latin typeface="Bookman Old Style" pitchFamily="18" charset="0"/>
                <a:ea typeface="+mj-ea"/>
                <a:cs typeface="+mj-cs"/>
              </a:rPr>
              <a:t>I</a:t>
            </a:r>
            <a:r>
              <a:rPr kumimoji="1" 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</a:t>
            </a:r>
            <a:r>
              <a:rPr kumimoji="1" lang="ru-RU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способ.</a:t>
            </a:r>
            <a:endParaRPr kumimoji="1" lang="ru-RU" b="1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grpSp>
        <p:nvGrpSpPr>
          <p:cNvPr id="7" name="Group 49"/>
          <p:cNvGrpSpPr>
            <a:grpSpLocks/>
          </p:cNvGrpSpPr>
          <p:nvPr/>
        </p:nvGrpSpPr>
        <p:grpSpPr bwMode="auto">
          <a:xfrm>
            <a:off x="1000100" y="2643182"/>
            <a:ext cx="1223963" cy="856469"/>
            <a:chOff x="2064" y="2024"/>
            <a:chExt cx="408" cy="340"/>
          </a:xfrm>
        </p:grpSpPr>
        <p:sp>
          <p:nvSpPr>
            <p:cNvPr id="8" name="Rectangle 50"/>
            <p:cNvSpPr>
              <a:spLocks noChangeArrowheads="1"/>
            </p:cNvSpPr>
            <p:nvPr/>
          </p:nvSpPr>
          <p:spPr bwMode="auto">
            <a:xfrm>
              <a:off x="2064" y="2024"/>
              <a:ext cx="408" cy="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3200" dirty="0"/>
                <a:t>х-3</a:t>
              </a:r>
            </a:p>
          </p:txBody>
        </p:sp>
        <p:sp>
          <p:nvSpPr>
            <p:cNvPr id="9" name="Rectangle 51"/>
            <p:cNvSpPr>
              <a:spLocks noChangeArrowheads="1"/>
            </p:cNvSpPr>
            <p:nvPr/>
          </p:nvSpPr>
          <p:spPr bwMode="auto">
            <a:xfrm>
              <a:off x="2064" y="2194"/>
              <a:ext cx="408" cy="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3200" dirty="0"/>
                <a:t>х-5</a:t>
              </a:r>
            </a:p>
          </p:txBody>
        </p:sp>
        <p:sp>
          <p:nvSpPr>
            <p:cNvPr id="10" name="Line 52"/>
            <p:cNvSpPr>
              <a:spLocks noChangeShapeType="1"/>
            </p:cNvSpPr>
            <p:nvPr/>
          </p:nvSpPr>
          <p:spPr bwMode="auto">
            <a:xfrm>
              <a:off x="2064" y="2205"/>
              <a:ext cx="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" name="Rectangle 48"/>
          <p:cNvSpPr>
            <a:spLocks noChangeArrowheads="1"/>
          </p:cNvSpPr>
          <p:nvPr/>
        </p:nvSpPr>
        <p:spPr bwMode="auto">
          <a:xfrm>
            <a:off x="2285984" y="2857496"/>
            <a:ext cx="598487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800" dirty="0"/>
              <a:t>+</a:t>
            </a:r>
          </a:p>
        </p:txBody>
      </p:sp>
      <p:grpSp>
        <p:nvGrpSpPr>
          <p:cNvPr id="12" name="Group 53"/>
          <p:cNvGrpSpPr>
            <a:grpSpLocks/>
          </p:cNvGrpSpPr>
          <p:nvPr/>
        </p:nvGrpSpPr>
        <p:grpSpPr bwMode="auto">
          <a:xfrm>
            <a:off x="2786050" y="2643501"/>
            <a:ext cx="1223963" cy="856469"/>
            <a:chOff x="2064" y="2024"/>
            <a:chExt cx="408" cy="340"/>
          </a:xfrm>
        </p:grpSpPr>
        <p:sp>
          <p:nvSpPr>
            <p:cNvPr id="13" name="Rectangle 54"/>
            <p:cNvSpPr>
              <a:spLocks noChangeArrowheads="1"/>
            </p:cNvSpPr>
            <p:nvPr/>
          </p:nvSpPr>
          <p:spPr bwMode="auto">
            <a:xfrm>
              <a:off x="2064" y="2024"/>
              <a:ext cx="408" cy="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3200"/>
                <a:t>1</a:t>
              </a:r>
            </a:p>
          </p:txBody>
        </p:sp>
        <p:sp>
          <p:nvSpPr>
            <p:cNvPr id="14" name="Rectangle 55"/>
            <p:cNvSpPr>
              <a:spLocks noChangeArrowheads="1"/>
            </p:cNvSpPr>
            <p:nvPr/>
          </p:nvSpPr>
          <p:spPr bwMode="auto">
            <a:xfrm>
              <a:off x="2064" y="2222"/>
              <a:ext cx="408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3200" dirty="0" err="1"/>
                <a:t>х</a:t>
              </a:r>
              <a:endParaRPr lang="ru-RU" sz="3200" dirty="0"/>
            </a:p>
          </p:txBody>
        </p:sp>
        <p:sp>
          <p:nvSpPr>
            <p:cNvPr id="15" name="Line 56"/>
            <p:cNvSpPr>
              <a:spLocks noChangeShapeType="1"/>
            </p:cNvSpPr>
            <p:nvPr/>
          </p:nvSpPr>
          <p:spPr bwMode="auto">
            <a:xfrm>
              <a:off x="2064" y="2205"/>
              <a:ext cx="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6" name="Rectangle 22"/>
          <p:cNvSpPr>
            <a:spLocks noChangeArrowheads="1"/>
          </p:cNvSpPr>
          <p:nvPr/>
        </p:nvSpPr>
        <p:spPr bwMode="auto">
          <a:xfrm>
            <a:off x="4071935" y="2928934"/>
            <a:ext cx="785818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dirty="0"/>
              <a:t>=</a:t>
            </a:r>
          </a:p>
        </p:txBody>
      </p:sp>
      <p:grpSp>
        <p:nvGrpSpPr>
          <p:cNvPr id="17" name="Group 16"/>
          <p:cNvGrpSpPr>
            <a:grpSpLocks/>
          </p:cNvGrpSpPr>
          <p:nvPr/>
        </p:nvGrpSpPr>
        <p:grpSpPr bwMode="auto">
          <a:xfrm>
            <a:off x="4714876" y="2572452"/>
            <a:ext cx="1223963" cy="927001"/>
            <a:chOff x="2064" y="1996"/>
            <a:chExt cx="408" cy="368"/>
          </a:xfrm>
        </p:grpSpPr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2064" y="1996"/>
              <a:ext cx="408" cy="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3200" dirty="0"/>
                <a:t>х+5</a:t>
              </a: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2064" y="2194"/>
              <a:ext cx="408" cy="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3200" dirty="0" err="1"/>
                <a:t>х</a:t>
              </a:r>
              <a:r>
                <a:rPr lang="ru-RU" sz="3200" dirty="0"/>
                <a:t>(х-5)</a:t>
              </a:r>
            </a:p>
          </p:txBody>
        </p:sp>
        <p:sp>
          <p:nvSpPr>
            <p:cNvPr id="20" name="Line 19"/>
            <p:cNvSpPr>
              <a:spLocks noChangeShapeType="1"/>
            </p:cNvSpPr>
            <p:nvPr/>
          </p:nvSpPr>
          <p:spPr bwMode="auto">
            <a:xfrm>
              <a:off x="2064" y="2205"/>
              <a:ext cx="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1" name="Прямоугольник 20"/>
          <p:cNvSpPr/>
          <p:nvPr/>
        </p:nvSpPr>
        <p:spPr>
          <a:xfrm>
            <a:off x="1071538" y="3643314"/>
            <a:ext cx="3857652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AutoNum type="arabicParenR"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ОЗ: </a:t>
            </a: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х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(</a:t>
            </a: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х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- 5)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3" name="Rectangle 32"/>
          <p:cNvSpPr>
            <a:spLocks noChangeArrowheads="1"/>
          </p:cNvSpPr>
          <p:nvPr/>
        </p:nvSpPr>
        <p:spPr bwMode="auto">
          <a:xfrm>
            <a:off x="571472" y="5000636"/>
            <a:ext cx="1785950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dirty="0" smtClean="0"/>
              <a:t>2)   </a:t>
            </a:r>
            <a:r>
              <a:rPr lang="ru-RU" sz="3200" dirty="0" err="1" smtClean="0"/>
              <a:t>х</a:t>
            </a:r>
            <a:r>
              <a:rPr lang="ru-RU" sz="3200" dirty="0" smtClean="0"/>
              <a:t>(х-5</a:t>
            </a: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>) </a:t>
            </a: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  <a:latin typeface="Calibri"/>
              </a:rPr>
              <a:t>∙</a:t>
            </a:r>
            <a:endParaRPr lang="ru-RU" sz="3200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24" name="Group 49"/>
          <p:cNvGrpSpPr>
            <a:grpSpLocks/>
          </p:cNvGrpSpPr>
          <p:nvPr/>
        </p:nvGrpSpPr>
        <p:grpSpPr bwMode="auto">
          <a:xfrm>
            <a:off x="2500299" y="4857760"/>
            <a:ext cx="928693" cy="856469"/>
            <a:chOff x="2064" y="2024"/>
            <a:chExt cx="408" cy="340"/>
          </a:xfrm>
        </p:grpSpPr>
        <p:sp>
          <p:nvSpPr>
            <p:cNvPr id="25" name="Rectangle 50"/>
            <p:cNvSpPr>
              <a:spLocks noChangeArrowheads="1"/>
            </p:cNvSpPr>
            <p:nvPr/>
          </p:nvSpPr>
          <p:spPr bwMode="auto">
            <a:xfrm>
              <a:off x="2064" y="2024"/>
              <a:ext cx="408" cy="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3200" dirty="0"/>
                <a:t>х-3</a:t>
              </a:r>
            </a:p>
          </p:txBody>
        </p:sp>
        <p:sp>
          <p:nvSpPr>
            <p:cNvPr id="26" name="Rectangle 51"/>
            <p:cNvSpPr>
              <a:spLocks noChangeArrowheads="1"/>
            </p:cNvSpPr>
            <p:nvPr/>
          </p:nvSpPr>
          <p:spPr bwMode="auto">
            <a:xfrm>
              <a:off x="2064" y="2194"/>
              <a:ext cx="408" cy="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3200" dirty="0"/>
                <a:t>х-5</a:t>
              </a:r>
            </a:p>
          </p:txBody>
        </p:sp>
        <p:sp>
          <p:nvSpPr>
            <p:cNvPr id="27" name="Line 52"/>
            <p:cNvSpPr>
              <a:spLocks noChangeShapeType="1"/>
            </p:cNvSpPr>
            <p:nvPr/>
          </p:nvSpPr>
          <p:spPr bwMode="auto">
            <a:xfrm>
              <a:off x="2064" y="2205"/>
              <a:ext cx="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8" name="Rectangle 33"/>
          <p:cNvSpPr>
            <a:spLocks noChangeArrowheads="1"/>
          </p:cNvSpPr>
          <p:nvPr/>
        </p:nvSpPr>
        <p:spPr bwMode="auto">
          <a:xfrm>
            <a:off x="3428992" y="5143512"/>
            <a:ext cx="1644661" cy="369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dirty="0"/>
              <a:t>+</a:t>
            </a:r>
            <a:r>
              <a:rPr lang="ru-RU" sz="3200" dirty="0" err="1"/>
              <a:t>х</a:t>
            </a:r>
            <a:r>
              <a:rPr lang="ru-RU" sz="3200" dirty="0"/>
              <a:t>(х-5</a:t>
            </a:r>
            <a:r>
              <a:rPr lang="ru-RU" sz="3200" dirty="0" smtClean="0"/>
              <a:t>) </a:t>
            </a:r>
            <a:r>
              <a:rPr lang="ru-RU" sz="3200" dirty="0" smtClean="0">
                <a:latin typeface="Calibri"/>
              </a:rPr>
              <a:t>∙</a:t>
            </a:r>
            <a:endParaRPr lang="ru-RU" sz="3200" dirty="0"/>
          </a:p>
        </p:txBody>
      </p:sp>
      <p:grpSp>
        <p:nvGrpSpPr>
          <p:cNvPr id="29" name="Group 53"/>
          <p:cNvGrpSpPr>
            <a:grpSpLocks/>
          </p:cNvGrpSpPr>
          <p:nvPr/>
        </p:nvGrpSpPr>
        <p:grpSpPr bwMode="auto">
          <a:xfrm>
            <a:off x="5000628" y="4857760"/>
            <a:ext cx="500065" cy="856469"/>
            <a:chOff x="2064" y="2024"/>
            <a:chExt cx="408" cy="340"/>
          </a:xfrm>
        </p:grpSpPr>
        <p:sp>
          <p:nvSpPr>
            <p:cNvPr id="30" name="Rectangle 54"/>
            <p:cNvSpPr>
              <a:spLocks noChangeArrowheads="1"/>
            </p:cNvSpPr>
            <p:nvPr/>
          </p:nvSpPr>
          <p:spPr bwMode="auto">
            <a:xfrm>
              <a:off x="2064" y="2024"/>
              <a:ext cx="408" cy="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3200" dirty="0"/>
                <a:t>1</a:t>
              </a:r>
            </a:p>
          </p:txBody>
        </p:sp>
        <p:sp>
          <p:nvSpPr>
            <p:cNvPr id="31" name="Rectangle 55"/>
            <p:cNvSpPr>
              <a:spLocks noChangeArrowheads="1"/>
            </p:cNvSpPr>
            <p:nvPr/>
          </p:nvSpPr>
          <p:spPr bwMode="auto">
            <a:xfrm>
              <a:off x="2064" y="2222"/>
              <a:ext cx="408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3200" dirty="0" err="1"/>
                <a:t>х</a:t>
              </a:r>
              <a:endParaRPr lang="ru-RU" sz="3200" dirty="0"/>
            </a:p>
          </p:txBody>
        </p:sp>
        <p:sp>
          <p:nvSpPr>
            <p:cNvPr id="32" name="Line 56"/>
            <p:cNvSpPr>
              <a:spLocks noChangeShapeType="1"/>
            </p:cNvSpPr>
            <p:nvPr/>
          </p:nvSpPr>
          <p:spPr bwMode="auto">
            <a:xfrm>
              <a:off x="2064" y="2205"/>
              <a:ext cx="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3" name="Rectangle 31"/>
          <p:cNvSpPr>
            <a:spLocks noChangeArrowheads="1"/>
          </p:cNvSpPr>
          <p:nvPr/>
        </p:nvSpPr>
        <p:spPr bwMode="auto">
          <a:xfrm>
            <a:off x="5715008" y="5143512"/>
            <a:ext cx="1238238" cy="350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dirty="0"/>
              <a:t>= </a:t>
            </a:r>
            <a:r>
              <a:rPr lang="ru-RU" sz="3200" dirty="0" err="1"/>
              <a:t>х</a:t>
            </a:r>
            <a:r>
              <a:rPr lang="ru-RU" sz="3200" dirty="0"/>
              <a:t>(х-5</a:t>
            </a:r>
            <a:r>
              <a:rPr lang="ru-RU" sz="3200" dirty="0" smtClean="0"/>
              <a:t>)</a:t>
            </a:r>
            <a:r>
              <a:rPr lang="ru-RU" sz="3200" dirty="0" smtClean="0">
                <a:latin typeface="Calibri"/>
              </a:rPr>
              <a:t>∙</a:t>
            </a:r>
            <a:endParaRPr lang="ru-RU" sz="3200" dirty="0"/>
          </a:p>
        </p:txBody>
      </p:sp>
      <p:grpSp>
        <p:nvGrpSpPr>
          <p:cNvPr id="34" name="Group 16"/>
          <p:cNvGrpSpPr>
            <a:grpSpLocks/>
          </p:cNvGrpSpPr>
          <p:nvPr/>
        </p:nvGrpSpPr>
        <p:grpSpPr bwMode="auto">
          <a:xfrm>
            <a:off x="7215206" y="4786322"/>
            <a:ext cx="1223963" cy="927001"/>
            <a:chOff x="2064" y="1996"/>
            <a:chExt cx="408" cy="368"/>
          </a:xfrm>
        </p:grpSpPr>
        <p:sp>
          <p:nvSpPr>
            <p:cNvPr id="35" name="Rectangle 17"/>
            <p:cNvSpPr>
              <a:spLocks noChangeArrowheads="1"/>
            </p:cNvSpPr>
            <p:nvPr/>
          </p:nvSpPr>
          <p:spPr bwMode="auto">
            <a:xfrm>
              <a:off x="2064" y="1996"/>
              <a:ext cx="408" cy="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3200" dirty="0"/>
                <a:t>х+5</a:t>
              </a:r>
            </a:p>
          </p:txBody>
        </p:sp>
        <p:sp>
          <p:nvSpPr>
            <p:cNvPr id="36" name="Rectangle 18"/>
            <p:cNvSpPr>
              <a:spLocks noChangeArrowheads="1"/>
            </p:cNvSpPr>
            <p:nvPr/>
          </p:nvSpPr>
          <p:spPr bwMode="auto">
            <a:xfrm>
              <a:off x="2064" y="2194"/>
              <a:ext cx="408" cy="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3200" dirty="0" err="1"/>
                <a:t>х</a:t>
              </a:r>
              <a:r>
                <a:rPr lang="ru-RU" sz="3200" dirty="0"/>
                <a:t>(х-5)</a:t>
              </a:r>
            </a:p>
          </p:txBody>
        </p:sp>
        <p:sp>
          <p:nvSpPr>
            <p:cNvPr id="37" name="Line 19"/>
            <p:cNvSpPr>
              <a:spLocks noChangeShapeType="1"/>
            </p:cNvSpPr>
            <p:nvPr/>
          </p:nvSpPr>
          <p:spPr bwMode="auto">
            <a:xfrm>
              <a:off x="2064" y="2205"/>
              <a:ext cx="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8" name="Стрелка вправо 37">
            <a:hlinkClick r:id="rId2" action="ppaction://hlinksldjump"/>
          </p:cNvPr>
          <p:cNvSpPr/>
          <p:nvPr/>
        </p:nvSpPr>
        <p:spPr>
          <a:xfrm>
            <a:off x="7858148" y="6000768"/>
            <a:ext cx="500066" cy="428628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6" grpId="0"/>
      <p:bldP spid="21" grpId="0"/>
      <p:bldP spid="23" grpId="0"/>
      <p:bldP spid="28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4" name="Rectangle 6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1214422"/>
            <a:ext cx="8540750" cy="5383228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4000" dirty="0"/>
          </a:p>
          <a:p>
            <a:pPr marL="514350" indent="-514350">
              <a:lnSpc>
                <a:spcPct val="80000"/>
              </a:lnSpc>
              <a:buAutoNum type="arabicParenR" startAt="3"/>
            </a:pPr>
            <a:r>
              <a:rPr lang="ru-RU" sz="2800" dirty="0" smtClean="0"/>
              <a:t>Решим уравнение:</a:t>
            </a:r>
          </a:p>
          <a:p>
            <a:pPr marL="514350" indent="-514350">
              <a:lnSpc>
                <a:spcPct val="80000"/>
              </a:lnSpc>
              <a:buNone/>
            </a:pPr>
            <a:r>
              <a:rPr lang="ru-RU" sz="2800" dirty="0" smtClean="0"/>
              <a:t>          </a:t>
            </a:r>
            <a:r>
              <a:rPr lang="ru-RU" sz="2800" dirty="0" err="1" smtClean="0"/>
              <a:t>х</a:t>
            </a:r>
            <a:r>
              <a:rPr lang="ru-RU" sz="2800" dirty="0" smtClean="0"/>
              <a:t>(</a:t>
            </a:r>
            <a:r>
              <a:rPr lang="ru-RU" sz="2800" dirty="0" err="1" smtClean="0"/>
              <a:t>х</a:t>
            </a:r>
            <a:r>
              <a:rPr lang="ru-RU" sz="2800" dirty="0" smtClean="0"/>
              <a:t> </a:t>
            </a:r>
            <a:r>
              <a:rPr lang="ru-RU" sz="2800" dirty="0"/>
              <a:t>-3)+ (</a:t>
            </a:r>
            <a:r>
              <a:rPr lang="ru-RU" sz="2800" dirty="0" err="1"/>
              <a:t>х</a:t>
            </a:r>
            <a:r>
              <a:rPr lang="ru-RU" sz="2800" dirty="0"/>
              <a:t> -5)= </a:t>
            </a:r>
            <a:r>
              <a:rPr lang="ru-RU" sz="2800" dirty="0" err="1"/>
              <a:t>х</a:t>
            </a:r>
            <a:r>
              <a:rPr lang="ru-RU" sz="2800" dirty="0"/>
              <a:t> +5</a:t>
            </a:r>
            <a:br>
              <a:rPr lang="ru-RU" sz="2800" dirty="0"/>
            </a:br>
            <a:r>
              <a:rPr lang="ru-RU" sz="2800" dirty="0" smtClean="0"/>
              <a:t>     х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 </a:t>
            </a:r>
            <a:r>
              <a:rPr lang="ru-RU" sz="2800" dirty="0"/>
              <a:t>-3х +</a:t>
            </a:r>
            <a:r>
              <a:rPr lang="ru-RU" sz="2800" dirty="0" err="1"/>
              <a:t>х</a:t>
            </a:r>
            <a:r>
              <a:rPr lang="ru-RU" sz="2800" dirty="0"/>
              <a:t> -5 –</a:t>
            </a:r>
            <a:r>
              <a:rPr lang="ru-RU" sz="2800" dirty="0" err="1"/>
              <a:t>х</a:t>
            </a:r>
            <a:r>
              <a:rPr lang="ru-RU" sz="2800" dirty="0"/>
              <a:t> -5 =0</a:t>
            </a:r>
          </a:p>
          <a:p>
            <a:pPr>
              <a:lnSpc>
                <a:spcPct val="80000"/>
              </a:lnSpc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   х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 </a:t>
            </a:r>
            <a:r>
              <a:rPr lang="ru-RU" sz="2800" dirty="0"/>
              <a:t>-3х -10 =0</a:t>
            </a:r>
            <a:br>
              <a:rPr lang="ru-RU" sz="2800" dirty="0"/>
            </a:br>
            <a:r>
              <a:rPr lang="ru-RU" sz="2800" dirty="0" smtClean="0">
                <a:latin typeface="Bookman Old Style" pitchFamily="18" charset="0"/>
              </a:rPr>
              <a:t>     Д </a:t>
            </a:r>
            <a:r>
              <a:rPr lang="ru-RU" sz="2800" dirty="0">
                <a:latin typeface="Bookman Old Style" pitchFamily="18" charset="0"/>
              </a:rPr>
              <a:t>=9 +40 =</a:t>
            </a:r>
            <a:r>
              <a:rPr lang="ru-RU" sz="2800" dirty="0" smtClean="0">
                <a:latin typeface="Bookman Old Style" pitchFamily="18" charset="0"/>
              </a:rPr>
              <a:t>49&gt;0, 2 корня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       х</a:t>
            </a:r>
            <a:r>
              <a:rPr lang="ru-RU" sz="2800" baseline="-25000" dirty="0" smtClean="0"/>
              <a:t>1</a:t>
            </a:r>
            <a:r>
              <a:rPr lang="ru-RU" sz="2800" dirty="0" smtClean="0"/>
              <a:t> </a:t>
            </a:r>
            <a:r>
              <a:rPr lang="ru-RU" sz="2800" dirty="0"/>
              <a:t>=5        х</a:t>
            </a:r>
            <a:r>
              <a:rPr lang="ru-RU" sz="2800" baseline="-25000" dirty="0"/>
              <a:t>2</a:t>
            </a:r>
            <a:r>
              <a:rPr lang="ru-RU" sz="2800" dirty="0"/>
              <a:t> = -</a:t>
            </a:r>
            <a:r>
              <a:rPr lang="ru-RU" sz="2800" dirty="0" smtClean="0"/>
              <a:t>2</a:t>
            </a:r>
          </a:p>
          <a:p>
            <a:pPr marL="457200" indent="-457200">
              <a:lnSpc>
                <a:spcPct val="80000"/>
              </a:lnSpc>
              <a:buAutoNum type="arabicParenR" startAt="4"/>
            </a:pPr>
            <a:r>
              <a:rPr lang="ru-RU" sz="2400" dirty="0" smtClean="0">
                <a:latin typeface="Bookman Old Style" pitchFamily="18" charset="0"/>
              </a:rPr>
              <a:t>Проверим </a:t>
            </a:r>
            <a:r>
              <a:rPr lang="ru-RU" sz="2400" dirty="0">
                <a:latin typeface="Bookman Old Style" pitchFamily="18" charset="0"/>
              </a:rPr>
              <a:t>являются ли -2 и 5 корнями </a:t>
            </a:r>
            <a:r>
              <a:rPr lang="ru-RU" sz="2400" dirty="0" smtClean="0">
                <a:latin typeface="Bookman Old Style" pitchFamily="18" charset="0"/>
              </a:rPr>
              <a:t>уравнения.</a:t>
            </a:r>
          </a:p>
          <a:p>
            <a:pPr marL="457200" indent="-457200">
              <a:lnSpc>
                <a:spcPct val="80000"/>
              </a:lnSpc>
              <a:buNone/>
            </a:pPr>
            <a:r>
              <a:rPr lang="ru-RU" sz="2400" dirty="0" smtClean="0">
                <a:latin typeface="Bookman Old Style" pitchFamily="18" charset="0"/>
              </a:rPr>
              <a:t>     </a:t>
            </a:r>
            <a:r>
              <a:rPr lang="ru-RU" sz="2000" dirty="0" smtClean="0">
                <a:latin typeface="Bookman Old Style" pitchFamily="18" charset="0"/>
              </a:rPr>
              <a:t>Если </a:t>
            </a:r>
            <a:r>
              <a:rPr lang="ru-RU" sz="2000" b="1" dirty="0" smtClean="0">
                <a:latin typeface="Bookman Old Style" pitchFamily="18" charset="0"/>
              </a:rPr>
              <a:t>х</a:t>
            </a:r>
            <a:r>
              <a:rPr lang="ru-RU" sz="2000" b="1" baseline="-25000" dirty="0" smtClean="0">
                <a:latin typeface="Bookman Old Style" pitchFamily="18" charset="0"/>
              </a:rPr>
              <a:t>1</a:t>
            </a:r>
            <a:r>
              <a:rPr lang="ru-RU" sz="2000" b="1" dirty="0" smtClean="0">
                <a:latin typeface="Bookman Old Style" pitchFamily="18" charset="0"/>
              </a:rPr>
              <a:t> = 5</a:t>
            </a: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Bookman Old Style" pitchFamily="18" charset="0"/>
              </a:rPr>
              <a:t>,  5 (5-5)= 5∙0 = 0</a:t>
            </a:r>
            <a:r>
              <a:rPr lang="ru-RU" sz="2000" dirty="0" smtClean="0">
                <a:latin typeface="Bookman Old Style" pitchFamily="18" charset="0"/>
              </a:rPr>
              <a:t> </a:t>
            </a:r>
          </a:p>
          <a:p>
            <a:pPr marL="457200" indent="-457200">
              <a:lnSpc>
                <a:spcPct val="80000"/>
              </a:lnSpc>
              <a:buNone/>
            </a:pPr>
            <a:r>
              <a:rPr lang="ru-RU" sz="2000" dirty="0" smtClean="0">
                <a:latin typeface="Bookman Old Style" pitchFamily="18" charset="0"/>
              </a:rPr>
              <a:t>      Т.к. решение </a:t>
            </a:r>
            <a:r>
              <a:rPr lang="ru-RU" sz="2000" dirty="0" err="1" smtClean="0">
                <a:latin typeface="Bookman Old Style" pitchFamily="18" charset="0"/>
              </a:rPr>
              <a:t>х</a:t>
            </a:r>
            <a:r>
              <a:rPr lang="ru-RU" sz="2000" dirty="0" smtClean="0">
                <a:latin typeface="Bookman Old Style" pitchFamily="18" charset="0"/>
              </a:rPr>
              <a:t> = 5 обращает общий знаменатель в ноль, значит корнем не является.</a:t>
            </a:r>
            <a:endParaRPr lang="ru-RU" sz="2000" b="1" dirty="0" smtClean="0">
              <a:solidFill>
                <a:schemeClr val="bg2">
                  <a:lumMod val="50000"/>
                </a:schemeClr>
              </a:solidFill>
              <a:latin typeface="Bookman Old Style" pitchFamily="18" charset="0"/>
            </a:endParaRPr>
          </a:p>
          <a:p>
            <a:pPr marL="457200" indent="-457200">
              <a:lnSpc>
                <a:spcPct val="80000"/>
              </a:lnSpc>
              <a:buNone/>
            </a:pP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Bookman Old Style" pitchFamily="18" charset="0"/>
              </a:rPr>
              <a:t>     </a:t>
            </a:r>
            <a:r>
              <a:rPr lang="ru-RU" sz="2000" dirty="0" smtClean="0">
                <a:latin typeface="Bookman Old Style" pitchFamily="18" charset="0"/>
              </a:rPr>
              <a:t>Если</a:t>
            </a:r>
            <a:r>
              <a:rPr lang="ru-RU" sz="2000" b="1" dirty="0" smtClean="0">
                <a:latin typeface="Bookman Old Style" pitchFamily="18" charset="0"/>
              </a:rPr>
              <a:t> </a:t>
            </a:r>
            <a:r>
              <a:rPr lang="ru-RU" sz="2400" b="1" dirty="0" smtClean="0"/>
              <a:t>х</a:t>
            </a:r>
            <a:r>
              <a:rPr lang="ru-RU" sz="2400" b="1" baseline="-25000" dirty="0" smtClean="0"/>
              <a:t>2</a:t>
            </a:r>
            <a:r>
              <a:rPr lang="ru-RU" sz="2400" b="1" dirty="0" smtClean="0"/>
              <a:t> = -2</a:t>
            </a:r>
            <a:r>
              <a:rPr lang="ru-RU" sz="2400" dirty="0" smtClean="0"/>
              <a:t>,  </a:t>
            </a:r>
            <a:r>
              <a:rPr lang="ru-RU" sz="2000" dirty="0" smtClean="0">
                <a:latin typeface="Bookman Old Style" pitchFamily="18" charset="0"/>
              </a:rPr>
              <a:t>(-2)∙ (-2 - 5) = 14 ≠0  – </a:t>
            </a:r>
            <a:r>
              <a:rPr lang="ru-RU" sz="2000" dirty="0" smtClean="0">
                <a:solidFill>
                  <a:srgbClr val="C00000"/>
                </a:solidFill>
                <a:latin typeface="Bookman Old Style" pitchFamily="18" charset="0"/>
              </a:rPr>
              <a:t>корень уравнения.</a:t>
            </a:r>
          </a:p>
          <a:p>
            <a:pPr marL="457200" indent="-457200">
              <a:lnSpc>
                <a:spcPct val="80000"/>
              </a:lnSpc>
              <a:buNone/>
            </a:pPr>
            <a:r>
              <a:rPr lang="ru-RU" sz="2000" dirty="0" smtClean="0">
                <a:latin typeface="Bookman Old Style" pitchFamily="18" charset="0"/>
              </a:rPr>
              <a:t>       Ответ: -2.</a:t>
            </a:r>
            <a:endParaRPr lang="ru-RU" sz="2000" dirty="0" smtClean="0">
              <a:solidFill>
                <a:srgbClr val="C00000"/>
              </a:solidFill>
              <a:latin typeface="Bookman Old Style" pitchFamily="18" charset="0"/>
            </a:endParaRPr>
          </a:p>
          <a:p>
            <a:pPr marL="457200" indent="-457200">
              <a:lnSpc>
                <a:spcPct val="80000"/>
              </a:lnSpc>
              <a:buNone/>
            </a:pPr>
            <a:endParaRPr lang="ru-RU" sz="24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5" name="Стрелка вверх 4">
            <a:hlinkClick r:id="rId2" action="ppaction://hlinksldjump"/>
          </p:cNvPr>
          <p:cNvSpPr/>
          <p:nvPr/>
        </p:nvSpPr>
        <p:spPr>
          <a:xfrm>
            <a:off x="214282" y="6000768"/>
            <a:ext cx="500066" cy="500066"/>
          </a:xfrm>
          <a:prstGeom prst="up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>
            <a:off x="7858148" y="6000768"/>
            <a:ext cx="500066" cy="428628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27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27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27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27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27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27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27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27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LIPBORD">
  <a:themeElements>
    <a:clrScheme name="CLIPBORD 5">
      <a:dk1>
        <a:srgbClr val="000000"/>
      </a:dk1>
      <a:lt1>
        <a:srgbClr val="FFFFFF"/>
      </a:lt1>
      <a:dk2>
        <a:srgbClr val="000000"/>
      </a:dk2>
      <a:lt2>
        <a:srgbClr val="663300"/>
      </a:lt2>
      <a:accent1>
        <a:srgbClr val="FFCC66"/>
      </a:accent1>
      <a:accent2>
        <a:srgbClr val="0000FF"/>
      </a:accent2>
      <a:accent3>
        <a:srgbClr val="FFFFFF"/>
      </a:accent3>
      <a:accent4>
        <a:srgbClr val="000000"/>
      </a:accent4>
      <a:accent5>
        <a:srgbClr val="FFE2B8"/>
      </a:accent5>
      <a:accent6>
        <a:srgbClr val="0000E7"/>
      </a:accent6>
      <a:hlink>
        <a:srgbClr val="CC00CC"/>
      </a:hlink>
      <a:folHlink>
        <a:srgbClr val="C0C0C0"/>
      </a:folHlink>
    </a:clrScheme>
    <a:fontScheme name="CLIPBOR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LIPBORD 1">
        <a:dk1>
          <a:srgbClr val="000000"/>
        </a:dk1>
        <a:lt1>
          <a:srgbClr val="FFFFCC"/>
        </a:lt1>
        <a:dk2>
          <a:srgbClr val="000000"/>
        </a:dk2>
        <a:lt2>
          <a:srgbClr val="6633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66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BORD 2">
        <a:dk1>
          <a:srgbClr val="000000"/>
        </a:dk1>
        <a:lt1>
          <a:srgbClr val="FFFFFF"/>
        </a:lt1>
        <a:dk2>
          <a:srgbClr val="000000"/>
        </a:dk2>
        <a:lt2>
          <a:srgbClr val="663300"/>
        </a:lt2>
        <a:accent1>
          <a:srgbClr val="CBCBCB"/>
        </a:accent1>
        <a:accent2>
          <a:srgbClr val="6699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5C8AE7"/>
        </a:accent6>
        <a:hlink>
          <a:srgbClr val="FF0033"/>
        </a:hlink>
        <a:folHlink>
          <a:srgbClr val="00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BORD 3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BORD 4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BORD 5">
        <a:dk1>
          <a:srgbClr val="000000"/>
        </a:dk1>
        <a:lt1>
          <a:srgbClr val="FFFFFF"/>
        </a:lt1>
        <a:dk2>
          <a:srgbClr val="000000"/>
        </a:dk2>
        <a:lt2>
          <a:srgbClr val="66330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BORD 6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CLIPBORD</Template>
  <TotalTime>562</TotalTime>
  <Words>1705</Words>
  <Application>Microsoft Office PowerPoint</Application>
  <PresentationFormat>Экран (4:3)</PresentationFormat>
  <Paragraphs>403</Paragraphs>
  <Slides>33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6" baseType="lpstr">
      <vt:lpstr>CLIPBORD</vt:lpstr>
      <vt:lpstr>Тема Office</vt:lpstr>
      <vt:lpstr>Формула</vt:lpstr>
      <vt:lpstr>Слайд 1</vt:lpstr>
      <vt:lpstr> Содержание</vt:lpstr>
      <vt:lpstr>Слайд 3</vt:lpstr>
      <vt:lpstr>Слайд 4</vt:lpstr>
      <vt:lpstr>Слайд 5</vt:lpstr>
      <vt:lpstr>Алгоритм решения дробных  рациональных уравнений  III способ  </vt:lpstr>
      <vt:lpstr>  Глава II. Алгоритмы решения типовых задач</vt:lpstr>
      <vt:lpstr>  Глава II. Алгоритмы решения типовых задач</vt:lpstr>
      <vt:lpstr>Слайд 9</vt:lpstr>
      <vt:lpstr>  Глава II. Алгоритмы решения типовых задач</vt:lpstr>
      <vt:lpstr>Слайд 11</vt:lpstr>
      <vt:lpstr>  Глава III. Учебно-тренировочные задания </vt:lpstr>
      <vt:lpstr>Слайд 13</vt:lpstr>
      <vt:lpstr>Слайд 14</vt:lpstr>
      <vt:lpstr>  №1.      Ответ: х=-45.</vt:lpstr>
      <vt:lpstr>  №2.      Ответ: -11; 1.</vt:lpstr>
      <vt:lpstr>  №3.      Ответ: 3;4.</vt:lpstr>
      <vt:lpstr>  №4.      Ответ: -3.</vt:lpstr>
      <vt:lpstr>  №5.      Ответ: 3; 12.</vt:lpstr>
      <vt:lpstr>Слайд 20</vt:lpstr>
      <vt:lpstr>Слайд 21</vt:lpstr>
      <vt:lpstr>Слайд 22</vt:lpstr>
      <vt:lpstr>Слайд 23</vt:lpstr>
      <vt:lpstr>Слайд 24</vt:lpstr>
      <vt:lpstr>  №1.      Ответ: х= -3;    .</vt:lpstr>
      <vt:lpstr>  №2.      Ответ: х= -4.</vt:lpstr>
      <vt:lpstr>  №3.      Ответ: 2; 9.</vt:lpstr>
      <vt:lpstr>Слайд 28</vt:lpstr>
      <vt:lpstr>Слайд 29</vt:lpstr>
      <vt:lpstr>Слайд 30</vt:lpstr>
      <vt:lpstr>Слайд 31</vt:lpstr>
      <vt:lpstr>Слайд 32</vt:lpstr>
      <vt:lpstr> Научился сам -  научи другого.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Дробные рациональные уравнения</dc:title>
  <cp:revision>80</cp:revision>
  <dcterms:created xsi:type="dcterms:W3CDTF">2009-01-26T07:54:09Z</dcterms:created>
  <dcterms:modified xsi:type="dcterms:W3CDTF">2010-11-14T20:27:20Z</dcterms:modified>
</cp:coreProperties>
</file>