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9A5D07-6135-4891-8E0F-2BD31B7AF0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36A58B1-E6A9-46E0-8AD0-27161A306B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8B5FDA-F486-4F73-9F61-DBCDAFB91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BFD5-9029-48DA-88B6-8C9F9C0FF031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09769D-E4BC-4508-AE8F-9384801CA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A230FC-EF2F-44F4-A1E3-60A58054A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D8B3-2631-4669-9F8A-968ED0BBF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530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5496B-EFBF-466F-A755-F82B7CFE0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3B1F8A6-6192-4C4F-9BBA-C19526D6F9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D37BF4-772D-4A3F-95B9-2E3E68EC6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BFD5-9029-48DA-88B6-8C9F9C0FF031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2ED627-6700-47B1-AA7D-2FC27B8F5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462F97-735E-4733-BED7-B7DF1A52F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D8B3-2631-4669-9F8A-968ED0BBF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91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8559B93-0EF9-47CD-8458-295CDF7AE4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ECBADB8-78EB-42EE-955B-BDDD11AFCA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1FF454-EA1C-40CE-80FC-6E7B707C4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BFD5-9029-48DA-88B6-8C9F9C0FF031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444AA5-4DAC-43D8-AE11-AA44F6276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C1DACA-AEA2-4793-8C9E-253D7683F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D8B3-2631-4669-9F8A-968ED0BBF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387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D2D5D4-C190-4F06-AB60-264C6B448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04A1E1-C41C-4E7D-ACBE-8498B79F6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94A7B0-A2C9-4C39-9A12-F816ADE0B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BFD5-9029-48DA-88B6-8C9F9C0FF031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F10BDD-901B-434C-9025-6C258A8BB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9E8C45-BD8D-474A-BA19-08C0E6772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D8B3-2631-4669-9F8A-968ED0BBF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933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DA2613-75F6-48CA-998D-9DDC7C9C2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D33138-CABA-4712-B113-693FC2C5C0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FC877D-02C7-42A7-B8D2-A7E866E87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BFD5-9029-48DA-88B6-8C9F9C0FF031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2F9B6D-71DA-4551-9C43-A53976C13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43BB98-D3FF-405E-8BF5-38070CB67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D8B3-2631-4669-9F8A-968ED0BBF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470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995CA1-2CFD-424F-9EF0-5A8BE0933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914B54-3E2D-42D7-B712-2D1DB664C1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E13539-9764-4395-8240-BA232825B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7636155-CD2D-495C-BB43-60E21BBC9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BFD5-9029-48DA-88B6-8C9F9C0FF031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5C29B7-6781-4B58-BB16-60BD36272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4008C4C-10A6-4FBA-9593-5D611477F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D8B3-2631-4669-9F8A-968ED0BBF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476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A03CE-22E1-49F3-83F7-102A41431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C8D4582-72C2-4FE2-AF91-2C248F23C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C0378E3-0675-42B4-B000-67C1F0F9D2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F6CF363-CCD1-4744-AC5F-5D63D0080B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0E13173-158B-4C7E-9C2D-9D8117C514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232EF9E-63AA-4ECE-8856-1E465E022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BFD5-9029-48DA-88B6-8C9F9C0FF031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0B9C23F-1111-400E-BBCE-6B6FF3542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FA0E527-A222-417F-9039-4D4F5C352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D8B3-2631-4669-9F8A-968ED0BBF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056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C07444-4DFE-4840-9003-9FA039ABF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203863E-8E3D-466B-A699-0BC0A1B5D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BFD5-9029-48DA-88B6-8C9F9C0FF031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8B6F468-F374-49BF-A507-6F2632BAE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E4077BB-EF4B-4908-8675-292DA9A18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D8B3-2631-4669-9F8A-968ED0BBF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0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C66F396-E473-4C85-908E-A62CBF4F5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BFD5-9029-48DA-88B6-8C9F9C0FF031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AEF83FD-B851-4C63-9FE4-E2B27ACC2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3D5A969-130A-454C-892F-13FE36259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D8B3-2631-4669-9F8A-968ED0BBF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14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FDEF77-9D44-4210-BEEB-C15D12CDF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D01488-8F4A-4B0D-B8AE-88FBDF7013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71574FB-2F37-459C-9D8F-A0EAAC904A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2809623-698A-40E1-A830-5ED93A887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BFD5-9029-48DA-88B6-8C9F9C0FF031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9A5437-1F37-4772-8E46-6B397BFF2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BB56D9A-2626-401A-9DBF-624C3572B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D8B3-2631-4669-9F8A-968ED0BBF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189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AB607C-54B0-478B-BAE4-870B5EEF9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EB550C0-0D8C-40C0-B21B-26AC51573B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C246287-0CBD-40CC-A5E6-EDD97862F2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AD65798-579D-4C92-91E6-1F5B4AD38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1BFD5-9029-48DA-88B6-8C9F9C0FF031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374170D-7B7E-4151-92F0-FE586D95B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D929D71-DB0A-4C44-849F-D95132018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D8B3-2631-4669-9F8A-968ED0BBF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55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85100D-3EA5-41EB-A81B-F585FA6B9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417386-D897-4386-84B8-4E42DD3095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E82EC9-12AC-481F-B99C-A035FDAC95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1BFD5-9029-48DA-88B6-8C9F9C0FF031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941DA5-98F5-4AF6-8F7E-3044067CBA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B10202-78C2-45C3-9242-F01C26C69A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7D8B3-2631-4669-9F8A-968ED0BBF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324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58CFAA-7778-4C1A-9871-4E179A03B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366" y="196947"/>
            <a:ext cx="2977662" cy="4515730"/>
          </a:xfrm>
        </p:spPr>
        <p:txBody>
          <a:bodyPr>
            <a:normAutofit/>
          </a:bodyPr>
          <a:lstStyle/>
          <a:p>
            <a:r>
              <a:rPr lang="ru-RU" sz="2800" dirty="0"/>
              <a:t>Сядем мирком - да и поговорим ладком.</a:t>
            </a:r>
            <a:br>
              <a:rPr lang="ru-RU" sz="2800" dirty="0"/>
            </a:br>
            <a:r>
              <a:rPr lang="ru-RU" sz="2800" dirty="0"/>
              <a:t>Сядем ровнее – будем здоровее.</a:t>
            </a:r>
            <a:br>
              <a:rPr lang="ru-RU" sz="2800" dirty="0"/>
            </a:br>
            <a:r>
              <a:rPr lang="ru-RU" sz="2800" dirty="0"/>
              <a:t> Захотелось мне сегодня рассказать вам, ребята, удивительную историю.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0748E89-53A0-4CD6-B2CC-F0B09E41A2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029" y="196947"/>
            <a:ext cx="8862646" cy="6383217"/>
          </a:xfrm>
        </p:spPr>
      </p:pic>
    </p:spTree>
    <p:extLst>
      <p:ext uri="{BB962C8B-B14F-4D97-AF65-F5344CB8AC3E}">
        <p14:creationId xmlns:p14="http://schemas.microsoft.com/office/powerpoint/2010/main" val="3959798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1BEBB2-7344-4F32-A3D2-BE5B56342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8" y="181634"/>
            <a:ext cx="12051323" cy="1400981"/>
          </a:xfrm>
        </p:spPr>
        <p:txBody>
          <a:bodyPr>
            <a:normAutofit/>
          </a:bodyPr>
          <a:lstStyle/>
          <a:p>
            <a:r>
              <a:rPr lang="ru-RU" sz="2800" dirty="0"/>
              <a:t>Сегодня я приглашаю вас на выставку замечательных умельцев. Посмотрите сколько тут красивых, ярких. Нарядных предметов. Эти вещи радуют нас своей  красотой. Эти игрушки называются дымковские.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D46CAAF-7C97-4878-803A-4440A9371F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557" y="1582615"/>
            <a:ext cx="6949440" cy="497293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D97DD8F-B8DC-4416-8E85-FC4B5FEF66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01" y="1582615"/>
            <a:ext cx="4422592" cy="4972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296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4AC9A2-FDC6-401C-BDA8-02DC60569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91440"/>
            <a:ext cx="4445390" cy="7111218"/>
          </a:xfrm>
        </p:spPr>
        <p:txBody>
          <a:bodyPr>
            <a:noAutofit/>
          </a:bodyPr>
          <a:lstStyle/>
          <a:p>
            <a:r>
              <a:rPr lang="ru-RU" sz="2400" dirty="0"/>
              <a:t>Их сделали  в селе Дымково. </a:t>
            </a:r>
            <a:br>
              <a:rPr lang="ru-RU" sz="2400" dirty="0"/>
            </a:br>
            <a:r>
              <a:rPr lang="ru-RU" sz="2400" dirty="0"/>
              <a:t>На низком берегу реки Вятки расположилась старинная слобода под названием Дымково. Здесь русские мастерицы  длинными зимними вечерами лепили разнообразные игрушки: коней, оленей, птиц, индюков, барышень. Посмотрите, над каждой избой поднимается голубой дымок над трубой. Оттого, наверное, и назвали деревню Дымково, а игрушки – дымковскими.</a:t>
            </a:r>
            <a:br>
              <a:rPr lang="ru-RU" sz="2400" dirty="0"/>
            </a:br>
            <a:r>
              <a:rPr lang="ru-RU" sz="2400" dirty="0"/>
              <a:t>Почему же село это назвали Дымково?  Зимой когда там топят печки, а летом когда туман село стоит как будто в дымке.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5DD3CD6-EF0F-4B00-8204-E8B7690C11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4" r="4693"/>
          <a:stretch/>
        </p:blipFill>
        <p:spPr>
          <a:xfrm>
            <a:off x="8189181" y="159123"/>
            <a:ext cx="3833493" cy="284870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F18C1EA-58D5-4889-902B-D9D3CB0D0C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392" y="3270739"/>
            <a:ext cx="7487578" cy="349582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69967C5-FBEF-4F6E-8B88-BB2534EDC5C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755" y="136299"/>
            <a:ext cx="3828710" cy="287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737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C7084D-B687-4F38-B515-7BCA01E4A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490" y="267287"/>
            <a:ext cx="4459458" cy="630232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2700" dirty="0"/>
              <a:t>Делали эту игрушку из глины, но глина коричневая не красивая, как же игрушки получились такие веселые, нарядные?</a:t>
            </a:r>
            <a:br>
              <a:rPr lang="ru-RU" sz="2700" dirty="0"/>
            </a:br>
            <a:r>
              <a:rPr lang="ru-RU" sz="2700" dirty="0"/>
              <a:t> Сначала игрушку лепили, потом подсушивали, обжигали в печи, покрывали белой краской и расписывали.</a:t>
            </a:r>
            <a:br>
              <a:rPr lang="ru-RU" sz="2700" dirty="0"/>
            </a:br>
            <a:r>
              <a:rPr lang="ru-RU" sz="2700" dirty="0"/>
              <a:t> Посмотрите какие элементы росписи использовали мастера для игрушки?</a:t>
            </a:r>
            <a:br>
              <a:rPr lang="ru-RU" sz="2700" dirty="0"/>
            </a:br>
            <a:r>
              <a:rPr lang="ru-RU" sz="2700" dirty="0"/>
              <a:t> (круги, полоски, точки, сетка, кольцо)</a:t>
            </a:r>
            <a:br>
              <a:rPr lang="ru-RU" sz="2700" dirty="0"/>
            </a:br>
            <a:endParaRPr lang="ru-RU" sz="27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EABE3F2-B6EE-40FD-9429-760FEC0665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6" t="14505" r="7541"/>
          <a:stretch/>
        </p:blipFill>
        <p:spPr>
          <a:xfrm>
            <a:off x="4937761" y="191672"/>
            <a:ext cx="6846275" cy="647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56576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7F9BDA-9883-498C-B51B-D12A6B9CA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112543"/>
            <a:ext cx="12009119" cy="1237955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Какие цвета используют мастерицы для росписи игрушки?</a:t>
            </a:r>
            <a:br>
              <a:rPr lang="ru-RU" sz="2800" dirty="0"/>
            </a:br>
            <a:r>
              <a:rPr lang="ru-RU" sz="2800" dirty="0"/>
              <a:t> А как одним словом  можно сказать про цвета, краски?(яркие, нарядные, веселые, праздничные)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583A0D3-B43C-4C66-ADAE-BF3435C754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8617" r="225"/>
          <a:stretch/>
        </p:blipFill>
        <p:spPr>
          <a:xfrm>
            <a:off x="182880" y="1491175"/>
            <a:ext cx="6881995" cy="505030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BDBE1C3-569B-4A23-896C-804E4F1257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3" t="9801"/>
          <a:stretch/>
        </p:blipFill>
        <p:spPr>
          <a:xfrm>
            <a:off x="7064875" y="1491175"/>
            <a:ext cx="5084025" cy="494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29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5C1828-26AC-4741-BC60-A59D05111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488D27F-7311-4467-A5D5-93293A289D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465" y="309657"/>
            <a:ext cx="8503069" cy="6377302"/>
          </a:xfrm>
        </p:spPr>
      </p:pic>
    </p:spTree>
    <p:extLst>
      <p:ext uri="{BB962C8B-B14F-4D97-AF65-F5344CB8AC3E}">
        <p14:creationId xmlns:p14="http://schemas.microsoft.com/office/powerpoint/2010/main" val="257420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2B4ECBE-7B6B-46AA-AB34-4CF7A63BD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242" y="195189"/>
            <a:ext cx="8623495" cy="646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600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DD2ACAC-F2DA-4822-8217-329946E42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455" y="133841"/>
            <a:ext cx="8787089" cy="659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387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F93A94F-821F-451D-91FE-808042038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855" y="187715"/>
            <a:ext cx="8643425" cy="648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3598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74</Words>
  <Application>Microsoft Office PowerPoint</Application>
  <PresentationFormat>Широкоэкранный</PresentationFormat>
  <Paragraphs>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Сядем мирком - да и поговорим ладком. Сядем ровнее – будем здоровее.  Захотелось мне сегодня рассказать вам, ребята, удивительную историю. </vt:lpstr>
      <vt:lpstr>Сегодня я приглашаю вас на выставку замечательных умельцев. Посмотрите сколько тут красивых, ярких. Нарядных предметов. Эти вещи радуют нас своей  красотой. Эти игрушки называются дымковские. </vt:lpstr>
      <vt:lpstr>Их сделали  в селе Дымково.  На низком берегу реки Вятки расположилась старинная слобода под названием Дымково. Здесь русские мастерицы  длинными зимними вечерами лепили разнообразные игрушки: коней, оленей, птиц, индюков, барышень. Посмотрите, над каждой избой поднимается голубой дымок над трубой. Оттого, наверное, и назвали деревню Дымково, а игрушки – дымковскими. Почему же село это назвали Дымково?  Зимой когда там топят печки, а летом когда туман село стоит как будто в дымке.   </vt:lpstr>
      <vt:lpstr>Делали эту игрушку из глины, но глина коричневая не красивая, как же игрушки получились такие веселые, нарядные?  Сначала игрушку лепили, потом подсушивали, обжигали в печи, покрывали белой краской и расписывали.  Посмотрите какие элементы росписи использовали мастера для игрушки?  (круги, полоски, точки, сетка, кольцо) </vt:lpstr>
      <vt:lpstr>Какие цвета используют мастерицы для росписи игрушки?  А как одним словом  можно сказать про цвета, краски?(яркие, нарядные, веселые, праздничные)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Сядем мирком - да и поговорим ладком. Сядем ровнее – будем здоровее.  Захотелось мне сегодня рассказать вам, ребята, удивительную историю. </dc:title>
  <dc:creator>vladimir</dc:creator>
  <cp:lastModifiedBy>Группа</cp:lastModifiedBy>
  <cp:revision>11</cp:revision>
  <dcterms:created xsi:type="dcterms:W3CDTF">2018-01-28T18:47:23Z</dcterms:created>
  <dcterms:modified xsi:type="dcterms:W3CDTF">2018-01-31T18:47:05Z</dcterms:modified>
</cp:coreProperties>
</file>