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ст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40" y="-113722"/>
            <a:ext cx="9144000" cy="6971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ександр\Desktop\okul-oncesinde-geometrikmevsimrenk-hava-duygu-grafikler-99-hOIOwqUNqGesriBj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64704"/>
            <a:ext cx="2304256" cy="146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-675455"/>
            <a:ext cx="7990656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Сказка для детей: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/>
              <a:t>«Спор </a:t>
            </a:r>
            <a:r>
              <a:rPr lang="ru-RU" b="1" dirty="0"/>
              <a:t>геометрических </a:t>
            </a:r>
            <a:r>
              <a:rPr lang="ru-RU" b="1" dirty="0" smtClean="0"/>
              <a:t>фигур».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75856" y="5013176"/>
            <a:ext cx="2952328" cy="625624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Подготовила Воспитатель :Литвинова А.В.</a:t>
            </a:r>
            <a:endParaRPr lang="ru-RU" b="1" dirty="0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350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6592"/>
            <a:ext cx="9167232" cy="556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100" b="1" dirty="0">
                <a:latin typeface="Times New Roman"/>
                <a:ea typeface="Calibri"/>
                <a:cs typeface="Times New Roman"/>
              </a:rPr>
              <a:t>Однажды в математическом городе, на фигурной улице в теплом доме жили волшебные геометрические фигуры. И вот в один из дней они подняли между собой спор, кто из них лучше.</a:t>
            </a:r>
            <a:endParaRPr lang="ru-RU" sz="3100" b="1" dirty="0"/>
          </a:p>
        </p:txBody>
      </p:sp>
    </p:spTree>
    <p:extLst>
      <p:ext uri="{BB962C8B-B14F-4D97-AF65-F5344CB8AC3E}">
        <p14:creationId xmlns:p14="http://schemas.microsoft.com/office/powerpoint/2010/main" val="225930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Квадрат говорит: - Я, самый лучший, у меня все стороны всегда равны, я очень точный во всем.</a:t>
            </a:r>
          </a:p>
        </p:txBody>
      </p:sp>
      <p:pic>
        <p:nvPicPr>
          <p:cNvPr id="1026" name="Picture 2" descr="C:\Users\Александр\Desktop\image_2195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68760"/>
            <a:ext cx="5530502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751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Его перебил круг: - не говори ерунды, кому нужны твои ровные углы? Вот я совсем без углов, круглый, веселый у меня нет не начала, ни конца!</a:t>
            </a:r>
          </a:p>
        </p:txBody>
      </p:sp>
      <p:pic>
        <p:nvPicPr>
          <p:cNvPr id="1026" name="Picture 2" descr="C:\Users\Александр\Desktop\404995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75060"/>
            <a:ext cx="4788024" cy="517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729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hello_html_4257c67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2276872"/>
            <a:ext cx="7050719" cy="427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2448272"/>
          </a:xfrm>
        </p:spPr>
        <p:txBody>
          <a:bodyPr>
            <a:noAutofit/>
          </a:bodyPr>
          <a:lstStyle/>
          <a:p>
            <a:r>
              <a:rPr lang="ru-RU" sz="2800" b="1" dirty="0"/>
              <a:t>Тут вмешались треугольники: - Не спорьте, все знают, что треугольники лучше всех мы можем меняться и быть с разными углами. С острыми, тупыми, и даже с одинаковыми углами как у квадрата!</a:t>
            </a:r>
          </a:p>
        </p:txBody>
      </p:sp>
    </p:spTree>
    <p:extLst>
      <p:ext uri="{BB962C8B-B14F-4D97-AF65-F5344CB8AC3E}">
        <p14:creationId xmlns:p14="http://schemas.microsoft.com/office/powerpoint/2010/main" val="3008666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642194"/>
          </a:xfrm>
        </p:spPr>
        <p:txBody>
          <a:bodyPr>
            <a:noAutofit/>
          </a:bodyPr>
          <a:lstStyle/>
          <a:p>
            <a:r>
              <a:rPr lang="ru-RU" sz="2800" b="1" dirty="0"/>
              <a:t>Поднялся шум, крики, споры, прямоугольник хвалил себя, овал его перебивал и говорил, что лучше его нет. Только один ромб смотрел на них и молчал. Он не мог понять, что происходит. Подумав немного, он вмешался в их спор</a:t>
            </a:r>
            <a:r>
              <a:rPr lang="ru-RU" sz="2800" dirty="0"/>
              <a:t>. </a:t>
            </a:r>
          </a:p>
        </p:txBody>
      </p:sp>
      <p:pic>
        <p:nvPicPr>
          <p:cNvPr id="1026" name="Picture 2" descr="C:\Users\Александр\Desktop\depositphotos_54071519-stock-illustration-basic-shapes-cartoon-illust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8097417" cy="443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110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786210"/>
          </a:xfrm>
        </p:spPr>
        <p:txBody>
          <a:bodyPr>
            <a:noAutofit/>
          </a:bodyPr>
          <a:lstStyle/>
          <a:p>
            <a:r>
              <a:rPr lang="ru-RU" sz="2800" dirty="0"/>
              <a:t> </a:t>
            </a:r>
            <a:r>
              <a:rPr lang="ru-RU" sz="2800" b="1" dirty="0"/>
              <a:t>-Зачем вы ссоритесь? – спросил ромб. Вы все хорошие фигуры и очень нужны человеку, люди всегда используют нас при строительстве. В каждом доме, есть что-то квадратное, круглое, прямоугольное или треугольное.</a:t>
            </a:r>
          </a:p>
        </p:txBody>
      </p:sp>
      <p:pic>
        <p:nvPicPr>
          <p:cNvPr id="2050" name="Picture 2" descr="C:\Users\Александр\Desktop\fi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61798"/>
            <a:ext cx="4909220" cy="450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685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img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768" y="2204864"/>
            <a:ext cx="6100415" cy="48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064896" cy="2146250"/>
          </a:xfrm>
        </p:spPr>
        <p:txBody>
          <a:bodyPr>
            <a:noAutofit/>
          </a:bodyPr>
          <a:lstStyle/>
          <a:p>
            <a:r>
              <a:rPr lang="ru-RU" sz="2400" b="1" dirty="0"/>
              <a:t>Люди изучают нас, даже в школе. Они без нас не могут обойтись, мы им все нужны. Люди любят нас. Фигуры молчали, они поняли, что важно не то, кто лучше или сильней, а главное, что ты кому-то нужен и кто-то нуждается в твоей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3081115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8" y="0"/>
            <a:ext cx="91162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ександр\Desktop\40499502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53136"/>
            <a:ext cx="1848389" cy="205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8500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279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Сказка для детей:  «Спор геометрических фигур».</vt:lpstr>
      <vt:lpstr> Однажды в математическом городе, на фигурной улице в теплом доме жили волшебные геометрические фигуры. И вот в один из дней они подняли между собой спор, кто из них лучше.</vt:lpstr>
      <vt:lpstr>Квадрат говорит: - Я, самый лучший, у меня все стороны всегда равны, я очень точный во всем.</vt:lpstr>
      <vt:lpstr>Его перебил круг: - не говори ерунды, кому нужны твои ровные углы? Вот я совсем без углов, круглый, веселый у меня нет не начала, ни конца!</vt:lpstr>
      <vt:lpstr>Тут вмешались треугольники: - Не спорьте, все знают, что треугольники лучше всех мы можем меняться и быть с разными углами. С острыми, тупыми, и даже с одинаковыми углами как у квадрата!</vt:lpstr>
      <vt:lpstr>Поднялся шум, крики, споры, прямоугольник хвалил себя, овал его перебивал и говорил, что лучше его нет. Только один ромб смотрел на них и молчал. Он не мог понять, что происходит. Подумав немного, он вмешался в их спор. </vt:lpstr>
      <vt:lpstr> -Зачем вы ссоритесь? – спросил ромб. Вы все хорошие фигуры и очень нужны человеку, люди всегда используют нас при строительстве. В каждом доме, есть что-то квадратное, круглое, прямоугольное или треугольное.</vt:lpstr>
      <vt:lpstr>Люди изучают нас, даже в школе. Они без нас не могут обойтись, мы им все нужны. Люди любят нас. Фигуры молчали, они поняли, что важно не то, кто лучше или сильней, а главное, что ты кому-то нужен и кто-то нуждается в твоей помощи.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SV</cp:lastModifiedBy>
  <cp:revision>16</cp:revision>
  <dcterms:created xsi:type="dcterms:W3CDTF">2017-09-04T19:50:35Z</dcterms:created>
  <dcterms:modified xsi:type="dcterms:W3CDTF">2019-12-01T16:39:55Z</dcterms:modified>
</cp:coreProperties>
</file>