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12/1/2019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4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88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9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12/1/2019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3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1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12/1/2019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12/1/2019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5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12/1/2019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7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12/1/2019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621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9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29" r:id="rId5"/>
    <p:sldLayoutId id="2147483735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BF00F3-BBDB-41E0-9D34-932B32D290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132CD-EA57-4DD6-B4DF-5BE8ACA35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Food for party</a:t>
            </a:r>
            <a:endParaRPr lang="ru-RU" sz="4400" dirty="0">
              <a:solidFill>
                <a:schemeClr val="tx1"/>
              </a:solidFill>
            </a:endParaRPr>
          </a:p>
          <a:p>
            <a:r>
              <a:rPr lang="en-US" sz="5400" dirty="0">
                <a:solidFill>
                  <a:srgbClr val="FFFFFF"/>
                </a:solidFill>
              </a:rPr>
              <a:t>for party</a:t>
            </a:r>
            <a:endParaRPr lang="ru-RU" sz="5400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FFE0319-A28F-4554-8C27-8B27B6F119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Sandanova</a:t>
            </a:r>
            <a:r>
              <a:rPr lang="en-US" dirty="0">
                <a:solidFill>
                  <a:schemeClr val="tx1"/>
                </a:solidFill>
              </a:rPr>
              <a:t> T.M.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52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37745-95CB-49B7-AC12-0B136654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A15CC5-C156-4AB4-BE42-8EF8A1505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0"/>
          <a:stretch/>
        </p:blipFill>
        <p:spPr>
          <a:xfrm rot="16200000">
            <a:off x="2873800" y="-693371"/>
            <a:ext cx="6101499" cy="8445500"/>
          </a:xfrm>
        </p:spPr>
      </p:pic>
    </p:spTree>
    <p:extLst>
      <p:ext uri="{BB962C8B-B14F-4D97-AF65-F5344CB8AC3E}">
        <p14:creationId xmlns:p14="http://schemas.microsoft.com/office/powerpoint/2010/main" val="284156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19B69-5517-438F-8823-D1F732E6D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619221-0B00-457B-B146-8F51CD6C6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678" y="515731"/>
            <a:ext cx="4394921" cy="6004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0687EB-5922-4938-9193-541180C498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353" y="515731"/>
            <a:ext cx="4386284" cy="600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592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56DFA-C55A-4785-9DB7-F4D1385F1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7866461-CFEE-4B56-8730-D98AA094B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119924" y="-390698"/>
            <a:ext cx="5384484" cy="7451068"/>
          </a:xfrm>
        </p:spPr>
      </p:pic>
    </p:spTree>
    <p:extLst>
      <p:ext uri="{BB962C8B-B14F-4D97-AF65-F5344CB8AC3E}">
        <p14:creationId xmlns:p14="http://schemas.microsoft.com/office/powerpoint/2010/main" val="2196219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12B91-3733-4ED2-B67F-1413856D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F11115-7283-41B4-A80C-97639923DE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65352" y="-395042"/>
            <a:ext cx="5572811" cy="7648084"/>
          </a:xfrm>
        </p:spPr>
      </p:pic>
    </p:spTree>
    <p:extLst>
      <p:ext uri="{BB962C8B-B14F-4D97-AF65-F5344CB8AC3E}">
        <p14:creationId xmlns:p14="http://schemas.microsoft.com/office/powerpoint/2010/main" val="542124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D92AFF-D59D-4949-ABD2-3A3C7F5C5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0275D1-9B97-49DC-AF37-D156CD6583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806840" y="-675029"/>
            <a:ext cx="5825675" cy="8208058"/>
          </a:xfrm>
        </p:spPr>
      </p:pic>
    </p:spTree>
    <p:extLst>
      <p:ext uri="{BB962C8B-B14F-4D97-AF65-F5344CB8AC3E}">
        <p14:creationId xmlns:p14="http://schemas.microsoft.com/office/powerpoint/2010/main" val="987988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41141E-FDA5-438A-AAE0-5F2B29C3A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0E216A8-78CC-4F03-A8A7-131CBDD49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478" y="517305"/>
            <a:ext cx="4154522" cy="5823390"/>
          </a:xfrm>
        </p:spPr>
      </p:pic>
    </p:spTree>
    <p:extLst>
      <p:ext uri="{BB962C8B-B14F-4D97-AF65-F5344CB8AC3E}">
        <p14:creationId xmlns:p14="http://schemas.microsoft.com/office/powerpoint/2010/main" val="2986328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Avenir Next LT Pro</vt:lpstr>
      <vt:lpstr>Avenir Next LT Pro Light</vt:lpstr>
      <vt:lpstr>Garamond</vt:lpstr>
      <vt:lpstr>SavonVTI</vt:lpstr>
      <vt:lpstr>Food for party for party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for party for party</dc:title>
  <dc:creator>Darima Shiret</dc:creator>
  <cp:lastModifiedBy>Darima Shiret</cp:lastModifiedBy>
  <cp:revision>3</cp:revision>
  <dcterms:created xsi:type="dcterms:W3CDTF">2019-12-01T12:41:13Z</dcterms:created>
  <dcterms:modified xsi:type="dcterms:W3CDTF">2019-12-01T12:52:26Z</dcterms:modified>
</cp:coreProperties>
</file>