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0" r:id="rId3"/>
    <p:sldId id="257" r:id="rId4"/>
    <p:sldId id="25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МАМА\ГАЗЕТА\Ч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8487"/>
            <a:ext cx="93934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41805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dirty="0" smtClean="0"/>
              <a:t>МАОУ ДОД детский сад «Сказка »корпус «Звёздочка»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836712"/>
            <a:ext cx="3612800" cy="576064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dirty="0" smtClean="0"/>
              <a:t>Газета   «Божьи коровки. День за днём» </a:t>
            </a:r>
          </a:p>
          <a:p>
            <a:r>
              <a:rPr lang="ru-RU" sz="2400" b="1" dirty="0" smtClean="0"/>
              <a:t>№9 сентябрь 2019 </a:t>
            </a:r>
            <a:r>
              <a:rPr lang="ru-RU" sz="2400" b="1" dirty="0" smtClean="0"/>
              <a:t>г</a:t>
            </a:r>
          </a:p>
          <a:p>
            <a:r>
              <a:rPr lang="ru-RU" sz="2400" b="1" dirty="0" smtClean="0"/>
              <a:t>Выполнила Вакорина Светлана Алексеевна</a:t>
            </a:r>
          </a:p>
          <a:p>
            <a:r>
              <a:rPr lang="ru-RU" sz="2400" b="1" dirty="0" smtClean="0"/>
              <a:t>Рубрики номера</a:t>
            </a:r>
            <a:r>
              <a:rPr lang="ru-RU" sz="2400" b="1" dirty="0" smtClean="0"/>
              <a:t>:</a:t>
            </a:r>
            <a:endParaRPr lang="ru-RU" sz="2400" b="1" dirty="0" smtClean="0"/>
          </a:p>
          <a:p>
            <a:pPr lvl="1"/>
            <a:r>
              <a:rPr lang="ru-RU" sz="2400" b="1" dirty="0" smtClean="0"/>
              <a:t>почитаем вместе</a:t>
            </a:r>
            <a:r>
              <a:rPr lang="ru-RU" sz="2400" b="1" dirty="0" smtClean="0"/>
              <a:t>;</a:t>
            </a:r>
          </a:p>
          <a:p>
            <a:r>
              <a:rPr lang="ru-RU" sz="2400" b="1" dirty="0" smtClean="0"/>
              <a:t>- праздники сентября</a:t>
            </a:r>
          </a:p>
          <a:p>
            <a:r>
              <a:rPr lang="ru-RU" sz="2400" b="1" dirty="0" smtClean="0"/>
              <a:t>советы родителям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02339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МАМА\ГАЗЕТА\Ч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46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muza68.do.am/Papka_1/papka3/sentjab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1"/>
            <a:ext cx="9144000" cy="6309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646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МАМА\ГАЗЕТА\Ч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46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8" y="534574"/>
            <a:ext cx="2778667" cy="3170099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Осина 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В саду осеннем,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У дорожки,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Осина хлопает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В ладошки.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Вот </a:t>
            </a:r>
            <a:r>
              <a:rPr lang="ru-RU" sz="2000" b="1" dirty="0">
                <a:solidFill>
                  <a:srgbClr val="C00000"/>
                </a:solidFill>
              </a:rPr>
              <a:t>почему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На той неделе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Ее ладошки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Покраснели.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(Р. </a:t>
            </a:r>
            <a:r>
              <a:rPr lang="ru-RU" sz="2000" b="1" dirty="0" err="1">
                <a:solidFill>
                  <a:srgbClr val="C00000"/>
                </a:solidFill>
              </a:rPr>
              <a:t>Сеф</a:t>
            </a:r>
            <a:r>
              <a:rPr lang="ru-RU" sz="20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74725"/>
            <a:ext cx="3203848" cy="37733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Georgia"/>
                <a:ea typeface="Times New Roman"/>
                <a:cs typeface="Times New Roman"/>
              </a:rPr>
              <a:t>Осень 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Georgia"/>
                <a:ea typeface="Times New Roman"/>
                <a:cs typeface="Times New Roman"/>
              </a:rPr>
              <a:t>Если </a:t>
            </a:r>
            <a:r>
              <a:rPr lang="ru-RU" b="1" dirty="0">
                <a:latin typeface="Georgia"/>
                <a:ea typeface="Times New Roman"/>
                <a:cs typeface="Times New Roman"/>
              </a:rPr>
              <a:t>на деревьях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Georgia"/>
                <a:ea typeface="Times New Roman"/>
                <a:cs typeface="Times New Roman"/>
              </a:rPr>
              <a:t>листья пожелтели,</a:t>
            </a:r>
            <a:br>
              <a:rPr lang="ru-RU" b="1" dirty="0">
                <a:latin typeface="Georgia"/>
                <a:ea typeface="Times New Roman"/>
                <a:cs typeface="Times New Roman"/>
              </a:rPr>
            </a:br>
            <a:r>
              <a:rPr lang="ru-RU" b="1" dirty="0">
                <a:latin typeface="Georgia"/>
                <a:ea typeface="Times New Roman"/>
                <a:cs typeface="Times New Roman"/>
              </a:rPr>
              <a:t>Если в край далекий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Georgia"/>
                <a:ea typeface="Times New Roman"/>
                <a:cs typeface="Times New Roman"/>
              </a:rPr>
              <a:t>птицы улетели,</a:t>
            </a:r>
            <a:br>
              <a:rPr lang="ru-RU" b="1" dirty="0">
                <a:latin typeface="Georgia"/>
                <a:ea typeface="Times New Roman"/>
                <a:cs typeface="Times New Roman"/>
              </a:rPr>
            </a:br>
            <a:r>
              <a:rPr lang="ru-RU" b="1" dirty="0">
                <a:latin typeface="Georgia"/>
                <a:ea typeface="Times New Roman"/>
                <a:cs typeface="Times New Roman"/>
              </a:rPr>
              <a:t>Если небо хмурое,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Georgia"/>
                <a:ea typeface="Times New Roman"/>
                <a:cs typeface="Times New Roman"/>
              </a:rPr>
              <a:t>если дождик </a:t>
            </a:r>
            <a:r>
              <a:rPr lang="ru-RU" b="1" dirty="0" err="1" smtClean="0">
                <a:latin typeface="Georgia"/>
                <a:ea typeface="Times New Roman"/>
                <a:cs typeface="Times New Roman"/>
              </a:rPr>
              <a:t>льетя</a:t>
            </a:r>
            <a:r>
              <a:rPr lang="ru-RU" b="1" dirty="0">
                <a:latin typeface="Georgia"/>
                <a:ea typeface="Times New Roman"/>
                <a:cs typeface="Times New Roman"/>
              </a:rPr>
              <a:t>,</a:t>
            </a:r>
            <a:br>
              <a:rPr lang="ru-RU" b="1" dirty="0">
                <a:latin typeface="Georgia"/>
                <a:ea typeface="Times New Roman"/>
                <a:cs typeface="Times New Roman"/>
              </a:rPr>
            </a:br>
            <a:r>
              <a:rPr lang="ru-RU" b="1" dirty="0">
                <a:latin typeface="Georgia"/>
                <a:ea typeface="Times New Roman"/>
                <a:cs typeface="Times New Roman"/>
              </a:rPr>
              <a:t>Это время года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Georgia"/>
                <a:ea typeface="Times New Roman"/>
                <a:cs typeface="Times New Roman"/>
              </a:rPr>
              <a:t>осенью зовется.</a:t>
            </a:r>
            <a:endParaRPr lang="ru-RU" sz="2800" dirty="0">
              <a:solidFill>
                <a:schemeClr val="accent6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Georgia"/>
                <a:ea typeface="Times New Roman"/>
                <a:cs typeface="Times New Roman"/>
              </a:rPr>
              <a:t>(М. </a:t>
            </a:r>
            <a:r>
              <a:rPr lang="ru-RU" b="1" i="1" dirty="0" err="1">
                <a:latin typeface="Georgia"/>
                <a:ea typeface="Times New Roman"/>
                <a:cs typeface="Times New Roman"/>
              </a:rPr>
              <a:t>Ходякова</a:t>
            </a:r>
            <a:r>
              <a:rPr lang="ru-RU" b="1" i="1" dirty="0">
                <a:latin typeface="Georgia"/>
                <a:ea typeface="Times New Roman"/>
                <a:cs typeface="Times New Roman"/>
              </a:rPr>
              <a:t>)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027" y="3854375"/>
            <a:ext cx="3312368" cy="283154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Почему деревья осенью сбрасывают листья?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chemeClr val="tx2"/>
                </a:solidFill>
              </a:rPr>
              <a:t>– Почему к зиме деревья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Раздеваются кругом?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– А деревьям тоже нужно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Раздеваться перед сном!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i="1" dirty="0">
                <a:solidFill>
                  <a:schemeClr val="tx2"/>
                </a:solidFill>
              </a:rPr>
              <a:t>(В. Орлов)</a:t>
            </a:r>
            <a:endParaRPr lang="ru-RU" sz="2000" b="1" dirty="0">
              <a:solidFill>
                <a:schemeClr val="tx2"/>
              </a:solidFill>
            </a:endParaRPr>
          </a:p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90835" y="3685098"/>
            <a:ext cx="4572000" cy="3170099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Листопад 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</a:rPr>
              <a:t>Листопад</a:t>
            </a:r>
            <a:r>
              <a:rPr lang="ru-RU" sz="2000" b="1" dirty="0">
                <a:solidFill>
                  <a:srgbClr val="FF0000"/>
                </a:solidFill>
              </a:rPr>
              <a:t>, листопад,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Листья желтые летят.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Желтый клен, желтый бук,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Желтый в небе солнца круг.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Желтый двор, желтый дом.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Вся земля желта кругом.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Желтизна, желтизна,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Значит, осень – не весна.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>(В. </a:t>
            </a:r>
            <a:r>
              <a:rPr lang="ru-RU" sz="2000" b="1" i="1" dirty="0" err="1">
                <a:solidFill>
                  <a:srgbClr val="FF0000"/>
                </a:solidFill>
              </a:rPr>
              <a:t>Нирович</a:t>
            </a:r>
            <a:r>
              <a:rPr lang="ru-RU" sz="2000" b="1" i="1" dirty="0">
                <a:solidFill>
                  <a:srgbClr val="FF0000"/>
                </a:solidFill>
              </a:rPr>
              <a:t>)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5" y="548680"/>
            <a:ext cx="324036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Прочитаем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вместе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197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МАМА\ГАЗЕТА\Ч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8487"/>
            <a:ext cx="93934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61814" y="404664"/>
            <a:ext cx="6487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ЗАГАДКИ ПРО ОСЕНЬ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1196752"/>
            <a:ext cx="2790056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/>
                </a:solidFill>
              </a:rPr>
              <a:t>Несу я урожаи,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00B050"/>
                </a:solidFill>
              </a:rPr>
              <a:t>Поля вновь засеваю,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Птиц к югу отправляю,</a:t>
            </a:r>
            <a:br>
              <a:rPr lang="ru-RU" b="1" dirty="0"/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Деревья раздеваю,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006600"/>
                </a:solidFill>
              </a:rPr>
              <a:t>Но не касаюсь сосен и елочек.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FFC000"/>
                </a:solidFill>
              </a:rPr>
              <a:t>Я – 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228077"/>
            <a:ext cx="2934072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Осень в гости к нам пришла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И с собою принесла…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Что? Скажите наугад!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Ну, конечно …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- листопад -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941168"/>
            <a:ext cx="3150096" cy="147732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Кто всю ночь по крыше бьёт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Да постукивает,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 бормочет, и поёт, убаюкивает?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- дождь -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1473750"/>
            <a:ext cx="2141984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Тучи нагоняет,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Воет, задувает.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 свету рыщет,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Поет да свищет.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- ветер -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39544" y="2951078"/>
            <a:ext cx="2862064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9900"/>
                </a:solidFill>
              </a:rPr>
              <a:t>Оранжевые, красные</a:t>
            </a:r>
            <a:br>
              <a:rPr lang="ru-RU" b="1" dirty="0">
                <a:solidFill>
                  <a:srgbClr val="FF9900"/>
                </a:solidFill>
              </a:rPr>
            </a:br>
            <a:r>
              <a:rPr lang="ru-RU" b="1" dirty="0">
                <a:solidFill>
                  <a:srgbClr val="FF9900"/>
                </a:solidFill>
              </a:rPr>
              <a:t>на солнышке блестят.</a:t>
            </a:r>
            <a:br>
              <a:rPr lang="ru-RU" b="1" dirty="0">
                <a:solidFill>
                  <a:srgbClr val="FF9900"/>
                </a:solidFill>
              </a:rPr>
            </a:br>
            <a:r>
              <a:rPr lang="ru-RU" b="1" dirty="0">
                <a:solidFill>
                  <a:srgbClr val="FF9900"/>
                </a:solidFill>
              </a:rPr>
              <a:t>Их листья, словно бабочки</a:t>
            </a:r>
            <a:br>
              <a:rPr lang="ru-RU" b="1" dirty="0">
                <a:solidFill>
                  <a:srgbClr val="FF9900"/>
                </a:solidFill>
              </a:rPr>
            </a:br>
            <a:r>
              <a:rPr lang="ru-RU" b="1" dirty="0">
                <a:solidFill>
                  <a:srgbClr val="FF9900"/>
                </a:solidFill>
              </a:rPr>
              <a:t>кружатся и парят.</a:t>
            </a:r>
            <a:br>
              <a:rPr lang="ru-RU" b="1" dirty="0">
                <a:solidFill>
                  <a:srgbClr val="FF9900"/>
                </a:solidFill>
              </a:rPr>
            </a:br>
            <a:r>
              <a:rPr lang="ru-RU" b="1" dirty="0">
                <a:solidFill>
                  <a:srgbClr val="FF9900"/>
                </a:solidFill>
              </a:rPr>
              <a:t>- деревья осенью -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811981" y="3514256"/>
            <a:ext cx="1768132" cy="2585323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charset="0"/>
                <a:cs typeface="Arial" charset="0"/>
              </a:rPr>
              <a:t>В сером небе низко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charset="0"/>
                <a:cs typeface="Arial" charset="0"/>
              </a:rPr>
              <a:t>Тучи ходят близко,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charset="0"/>
                <a:cs typeface="Arial" charset="0"/>
              </a:rPr>
              <a:t>Закрывают горизонт.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charset="0"/>
                <a:cs typeface="Arial" charset="0"/>
              </a:rPr>
              <a:t>Будет дождь.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charset="0"/>
                <a:cs typeface="Arial" charset="0"/>
              </a:rPr>
              <a:t>Мы взяли... (зонт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94673" y="4428406"/>
            <a:ext cx="3046019" cy="218521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2000" b="1" dirty="0"/>
              <a:t>Слезки капают из тучи – Плачет мастер невезучий. Хмурой осени художник — Хлюпает по лужам… (дождик)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397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116</Words>
  <Application>Microsoft Office PowerPoint</Application>
  <PresentationFormat>Экран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МАОУ ДОД детский сад «Сказка »корпус «Звёздочка»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Uzer</cp:lastModifiedBy>
  <cp:revision>17</cp:revision>
  <dcterms:created xsi:type="dcterms:W3CDTF">2016-10-25T15:18:28Z</dcterms:created>
  <dcterms:modified xsi:type="dcterms:W3CDTF">2019-09-22T16:52:36Z</dcterms:modified>
</cp:coreProperties>
</file>