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9" r:id="rId2"/>
    <p:sldId id="260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DE1F-8F21-46C2-AB59-8B4040A9246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1CD9-7631-4D7B-8F77-ECD4BE4DAF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DE1F-8F21-46C2-AB59-8B4040A9246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1CD9-7631-4D7B-8F77-ECD4BE4DA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DE1F-8F21-46C2-AB59-8B4040A9246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1CD9-7631-4D7B-8F77-ECD4BE4DA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DE1F-8F21-46C2-AB59-8B4040A9246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1CD9-7631-4D7B-8F77-ECD4BE4DA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DE1F-8F21-46C2-AB59-8B4040A9246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84D1CD9-7631-4D7B-8F77-ECD4BE4DA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DE1F-8F21-46C2-AB59-8B4040A9246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1CD9-7631-4D7B-8F77-ECD4BE4DA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DE1F-8F21-46C2-AB59-8B4040A9246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1CD9-7631-4D7B-8F77-ECD4BE4DA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DE1F-8F21-46C2-AB59-8B4040A9246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1CD9-7631-4D7B-8F77-ECD4BE4DA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DE1F-8F21-46C2-AB59-8B4040A9246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1CD9-7631-4D7B-8F77-ECD4BE4DA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DE1F-8F21-46C2-AB59-8B4040A9246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1CD9-7631-4D7B-8F77-ECD4BE4DA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9DE1F-8F21-46C2-AB59-8B4040A9246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1CD9-7631-4D7B-8F77-ECD4BE4DA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019DE1F-8F21-46C2-AB59-8B4040A9246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84D1CD9-7631-4D7B-8F77-ECD4BE4DAF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786210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Инверсия</a:t>
            </a:r>
            <a:br>
              <a:rPr lang="ru-RU" sz="5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sz="4000" dirty="0" smtClean="0"/>
              <a:t>от лат.</a:t>
            </a:r>
            <a:r>
              <a:rPr lang="en-US" sz="4000" dirty="0" smtClean="0"/>
              <a:t> Inversio </a:t>
            </a:r>
            <a:r>
              <a:rPr lang="ru-RU" sz="4000" dirty="0" smtClean="0"/>
              <a:t>«перестановка»</a:t>
            </a:r>
            <a:br>
              <a:rPr lang="ru-RU" sz="4000" dirty="0" smtClean="0"/>
            </a:br>
            <a:endParaRPr lang="ru-RU" sz="40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44824"/>
            <a:ext cx="8363272" cy="4680520"/>
          </a:xfrm>
        </p:spPr>
        <p:txBody>
          <a:bodyPr>
            <a:normAutofit fontScale="92500"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</a:rPr>
              <a:t>Необычный (обратный) порядок слов в предложении, помогающий выделить самое главное.</a:t>
            </a:r>
          </a:p>
          <a:p>
            <a:r>
              <a:rPr lang="ru-RU" sz="3600" i="1" dirty="0" smtClean="0"/>
              <a:t>Подлежащее после сказуемого</a:t>
            </a:r>
          </a:p>
          <a:p>
            <a:r>
              <a:rPr lang="ru-RU" sz="3600" i="1" dirty="0" smtClean="0"/>
              <a:t>Определение после определяемого слова</a:t>
            </a:r>
          </a:p>
          <a:p>
            <a:r>
              <a:rPr lang="ru-RU" sz="3600" i="1" dirty="0" smtClean="0"/>
              <a:t>Дополнение перед  управляющим словом.</a:t>
            </a:r>
          </a:p>
          <a:p>
            <a:r>
              <a:rPr lang="ru-RU" sz="3600" i="1" dirty="0" smtClean="0"/>
              <a:t>Обстоятельство  образа  действия после глагола</a:t>
            </a:r>
            <a:endParaRPr lang="ru-RU" sz="3600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87208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Пример инверсии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Инверсия</a:t>
            </a:r>
            <a:endParaRPr lang="ru-RU" b="1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Прямой порядок слов</a:t>
            </a:r>
            <a:endParaRPr lang="ru-RU" sz="20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>
          <a:xfrm>
            <a:off x="179512" y="2348880"/>
            <a:ext cx="4317876" cy="377728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</a:rPr>
              <a:t>1.Белеет парус </a:t>
            </a:r>
            <a:r>
              <a:rPr lang="ru-RU" b="1" dirty="0" smtClean="0"/>
              <a:t>одинокий</a:t>
            </a:r>
            <a:r>
              <a:rPr lang="ru-RU" dirty="0" smtClean="0"/>
              <a:t>…</a:t>
            </a:r>
          </a:p>
          <a:p>
            <a:pPr>
              <a:buNone/>
            </a:pPr>
            <a:r>
              <a:rPr lang="ru-RU" b="1" dirty="0" smtClean="0"/>
              <a:t>(</a:t>
            </a:r>
            <a:r>
              <a:rPr lang="ru-RU" b="1" i="1" dirty="0" smtClean="0"/>
              <a:t>Подлежащее после </a:t>
            </a:r>
            <a:r>
              <a:rPr lang="ru-RU" b="1" i="1" dirty="0" smtClean="0"/>
              <a:t>сказуемого)</a:t>
            </a:r>
            <a:endParaRPr lang="ru-RU" b="1" i="1" dirty="0" smtClean="0"/>
          </a:p>
          <a:p>
            <a:pPr>
              <a:buNone/>
            </a:pPr>
            <a:endParaRPr lang="ru-RU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b="1" dirty="0" smtClean="0"/>
              <a:t>2.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smtClean="0"/>
              <a:t>Белеет </a:t>
            </a:r>
            <a:r>
              <a:rPr lang="ru-RU" b="1" dirty="0" smtClean="0">
                <a:solidFill>
                  <a:srgbClr val="FFFF00"/>
                </a:solidFill>
              </a:rPr>
              <a:t>парус одинокий</a:t>
            </a:r>
          </a:p>
          <a:p>
            <a:pPr>
              <a:buNone/>
            </a:pPr>
            <a:r>
              <a:rPr lang="ru-RU" b="1" dirty="0" smtClean="0"/>
              <a:t>(</a:t>
            </a:r>
            <a:r>
              <a:rPr lang="ru-RU" b="1" i="1" dirty="0" smtClean="0"/>
              <a:t>Определение после определяемого </a:t>
            </a:r>
            <a:r>
              <a:rPr lang="ru-RU" b="1" i="1" dirty="0" smtClean="0"/>
              <a:t>слова)</a:t>
            </a:r>
            <a:endParaRPr lang="ru-RU" b="1" i="1" dirty="0" smtClean="0"/>
          </a:p>
          <a:p>
            <a:pPr>
              <a:buNone/>
            </a:pPr>
            <a:endParaRPr lang="ru-RU" b="1" dirty="0" smtClean="0">
              <a:solidFill>
                <a:srgbClr val="FFFF0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1.Одинокий </a:t>
            </a:r>
            <a:r>
              <a:rPr lang="ru-RU" b="1" dirty="0" smtClean="0">
                <a:solidFill>
                  <a:srgbClr val="FFFF00"/>
                </a:solidFill>
              </a:rPr>
              <a:t>парус белеет</a:t>
            </a:r>
          </a:p>
          <a:p>
            <a:pPr>
              <a:buNone/>
            </a:pPr>
            <a:r>
              <a:rPr lang="ru-RU" b="1" i="1" dirty="0" smtClean="0"/>
              <a:t>(подлежащее </a:t>
            </a:r>
            <a:r>
              <a:rPr lang="ru-RU" b="1" i="1" dirty="0" smtClean="0"/>
              <a:t>перед сказуемым)</a:t>
            </a:r>
            <a:endParaRPr lang="ru-RU" b="1" i="1" dirty="0" smtClean="0"/>
          </a:p>
          <a:p>
            <a:pPr>
              <a:buNone/>
            </a:pPr>
            <a:endParaRPr lang="ru-RU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b="1" dirty="0" smtClean="0"/>
              <a:t>2. </a:t>
            </a:r>
            <a:r>
              <a:rPr lang="ru-RU" b="1" dirty="0" smtClean="0">
                <a:solidFill>
                  <a:srgbClr val="FFFF00"/>
                </a:solidFill>
              </a:rPr>
              <a:t>Одинокий парус </a:t>
            </a:r>
            <a:r>
              <a:rPr lang="ru-RU" b="1" dirty="0" smtClean="0"/>
              <a:t>белеет</a:t>
            </a:r>
          </a:p>
          <a:p>
            <a:pPr>
              <a:buNone/>
            </a:pPr>
            <a:r>
              <a:rPr lang="ru-RU" b="1" i="1" dirty="0" smtClean="0"/>
              <a:t>(определение </a:t>
            </a:r>
            <a:r>
              <a:rPr lang="ru-RU" b="1" i="1" dirty="0" smtClean="0"/>
              <a:t> перед определяемым словом)</a:t>
            </a:r>
            <a:endParaRPr lang="ru-RU" b="1" i="1" dirty="0" smtClean="0"/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62</TotalTime>
  <Words>78</Words>
  <Application>Microsoft Office PowerPoint</Application>
  <PresentationFormat>Экран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Апекс</vt:lpstr>
      <vt:lpstr> Инверсия от лат. Inversio «перестановка» </vt:lpstr>
      <vt:lpstr>Пример инверсии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Инверсия</dc:title>
  <dc:creator>Домашний</dc:creator>
  <cp:lastModifiedBy>Домашний</cp:lastModifiedBy>
  <cp:revision>8</cp:revision>
  <dcterms:created xsi:type="dcterms:W3CDTF">2019-11-30T15:40:49Z</dcterms:created>
  <dcterms:modified xsi:type="dcterms:W3CDTF">2019-11-30T16:50:54Z</dcterms:modified>
</cp:coreProperties>
</file>