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940DA-D524-488B-AC85-A8D5BD445459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92E95-B864-4924-B2CF-721D23F51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132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92E95-B864-4924-B2CF-721D23F51F2D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5F4F-E3EC-4A1A-B1B6-E6356C7EE141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D28E-2BD2-4277-ADB5-2343FBBE35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5F4F-E3EC-4A1A-B1B6-E6356C7EE141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D28E-2BD2-4277-ADB5-2343FBBE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5F4F-E3EC-4A1A-B1B6-E6356C7EE141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D28E-2BD2-4277-ADB5-2343FBBE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5F4F-E3EC-4A1A-B1B6-E6356C7EE141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D28E-2BD2-4277-ADB5-2343FBBE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5F4F-E3EC-4A1A-B1B6-E6356C7EE141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2E6D28E-2BD2-4277-ADB5-2343FBBE35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5F4F-E3EC-4A1A-B1B6-E6356C7EE141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D28E-2BD2-4277-ADB5-2343FBBE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5F4F-E3EC-4A1A-B1B6-E6356C7EE141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D28E-2BD2-4277-ADB5-2343FBBE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5F4F-E3EC-4A1A-B1B6-E6356C7EE141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D28E-2BD2-4277-ADB5-2343FBBE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5F4F-E3EC-4A1A-B1B6-E6356C7EE141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D28E-2BD2-4277-ADB5-2343FBBE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5F4F-E3EC-4A1A-B1B6-E6356C7EE141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D28E-2BD2-4277-ADB5-2343FBBE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65F4F-E3EC-4A1A-B1B6-E6356C7EE141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D28E-2BD2-4277-ADB5-2343FBBE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165F4F-E3EC-4A1A-B1B6-E6356C7EE141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E6D28E-2BD2-4277-ADB5-2343FBBE35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20114" cy="1500198"/>
          </a:xfrm>
        </p:spPr>
        <p:txBody>
          <a:bodyPr>
            <a:normAutofit/>
          </a:bodyPr>
          <a:lstStyle/>
          <a:p>
            <a:r>
              <a:rPr sz="7200" smtClean="0">
                <a:solidFill>
                  <a:schemeClr val="bg1"/>
                </a:solidFill>
              </a:rPr>
              <a:t>Salvador Dali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857496"/>
            <a:ext cx="3714776" cy="3357578"/>
          </a:xfrm>
        </p:spPr>
        <p:txBody>
          <a:bodyPr>
            <a:no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</a:rPr>
              <a:t>My painting - this is life and food, flesh and blood. Do not look for her wit, or feelings.</a:t>
            </a:r>
          </a:p>
          <a:p>
            <a:endParaRPr lang="en-US" sz="2400" i="1" dirty="0" smtClean="0">
              <a:solidFill>
                <a:schemeClr val="bg1"/>
              </a:solidFill>
            </a:endParaRPr>
          </a:p>
          <a:p>
            <a:r>
              <a:rPr lang="en-US" sz="2400" i="1" dirty="0" smtClean="0">
                <a:solidFill>
                  <a:schemeClr val="bg1"/>
                </a:solidFill>
              </a:rPr>
              <a:t>Salvador Dali</a:t>
            </a:r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salvadordal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1785926"/>
            <a:ext cx="3392157" cy="47083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86106" cy="486887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/>
              </a:rPr>
              <a:t>Our Lady of Guadalupe.</a:t>
            </a:r>
            <a:br>
              <a:rPr lang="en-US" sz="2800" dirty="0" smtClean="0">
                <a:solidFill>
                  <a:schemeClr val="bg1"/>
                </a:solidFill>
                <a:effectLst/>
              </a:rPr>
            </a:br>
            <a:r>
              <a:rPr lang="en-US" sz="2800" dirty="0" smtClean="0">
                <a:solidFill>
                  <a:schemeClr val="bg1"/>
                </a:solidFill>
                <a:effectLst/>
              </a:rPr>
              <a:t>Oil on canvas. oil. 1959</a:t>
            </a:r>
            <a:endParaRPr lang="ru-RU" sz="2800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Содержимое 3" descr="Gvadalupskaja-Bogoma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6" y="285728"/>
            <a:ext cx="3959163" cy="609102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14351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/>
              </a:rPr>
              <a:t>Yard in Port </a:t>
            </a:r>
            <a:r>
              <a:rPr lang="en-US" sz="2800" dirty="0" err="1" smtClean="0">
                <a:solidFill>
                  <a:schemeClr val="bg1"/>
                </a:solidFill>
                <a:effectLst/>
              </a:rPr>
              <a:t>Ligate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.</a:t>
            </a:r>
            <a:br>
              <a:rPr lang="en-US" sz="2800" dirty="0" smtClean="0">
                <a:solidFill>
                  <a:schemeClr val="bg1"/>
                </a:solidFill>
                <a:effectLst/>
              </a:rPr>
            </a:br>
            <a:r>
              <a:rPr lang="en-US" sz="2800" dirty="0" smtClean="0">
                <a:solidFill>
                  <a:schemeClr val="bg1"/>
                </a:solidFill>
                <a:effectLst/>
              </a:rPr>
              <a:t>Oil on canvas. 1968</a:t>
            </a:r>
            <a:endParaRPr lang="ru-RU" sz="2800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Содержимое 3" descr="0_6974f_5b7b8fd3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14290"/>
            <a:ext cx="6352142" cy="470852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500042"/>
            <a:ext cx="3571868" cy="278608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Still.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Oil on canvas.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1918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post47104_img1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4786346" cy="4633573"/>
          </a:xfrm>
        </p:spPr>
      </p:pic>
      <p:sp>
        <p:nvSpPr>
          <p:cNvPr id="6" name="TextBox 5"/>
          <p:cNvSpPr txBox="1"/>
          <p:nvPr/>
        </p:nvSpPr>
        <p:spPr>
          <a:xfrm>
            <a:off x="714348" y="5000636"/>
            <a:ext cx="75724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chemeClr val="bg1"/>
                </a:solidFill>
              </a:rPr>
              <a:t>For starters learn to draw and paint like the old masters, and then proceed on your own - and you will be respected.</a:t>
            </a:r>
            <a:endParaRPr lang="ru-RU" sz="28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868346"/>
          </a:xfrm>
        </p:spPr>
        <p:txBody>
          <a:bodyPr>
            <a:noAutofit/>
          </a:bodyPr>
          <a:lstStyle/>
          <a:p>
            <a:r>
              <a:rPr lang="en-US" sz="2800" b="0" i="1" dirty="0" smtClean="0">
                <a:solidFill>
                  <a:schemeClr val="bg1"/>
                </a:solidFill>
                <a:effectLst/>
              </a:rPr>
              <a:t>Art - a terrible disease, but to live without it until you can not.</a:t>
            </a:r>
            <a:endParaRPr lang="ru-RU" sz="2800" b="0" i="1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Содержимое 3" descr="Atavisticheskie-ostanki-dozhdj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357298"/>
            <a:ext cx="4714908" cy="5219418"/>
          </a:xfrm>
        </p:spPr>
      </p:pic>
      <p:sp>
        <p:nvSpPr>
          <p:cNvPr id="5" name="TextBox 4"/>
          <p:cNvSpPr txBox="1"/>
          <p:nvPr/>
        </p:nvSpPr>
        <p:spPr>
          <a:xfrm>
            <a:off x="5643570" y="2071678"/>
            <a:ext cx="25717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Atavistic remains of rain.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Oil on canvas. 1934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071678"/>
            <a:ext cx="3328982" cy="1143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/>
              </a:rPr>
              <a:t>Ruin with the head of Medusa and the scenery.</a:t>
            </a:r>
            <a:br>
              <a:rPr lang="en-US" sz="2800" dirty="0" smtClean="0">
                <a:solidFill>
                  <a:schemeClr val="bg1"/>
                </a:solidFill>
                <a:effectLst/>
              </a:rPr>
            </a:br>
            <a:r>
              <a:rPr lang="en-US" sz="2800" dirty="0" smtClean="0">
                <a:solidFill>
                  <a:schemeClr val="bg1"/>
                </a:solidFill>
                <a:effectLst/>
              </a:rPr>
              <a:t>Oil on canvas. 1941</a:t>
            </a:r>
            <a:endParaRPr lang="ru-RU" sz="2800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Содержимое 3" descr="ruin-with-head-of-medusa-and-landscape-1941.jpg!Blo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4929222" cy="6286544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286388"/>
            <a:ext cx="7358114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/>
              </a:rPr>
              <a:t>The Temptation of St. Anthony.</a:t>
            </a:r>
            <a:br>
              <a:rPr lang="en-US" sz="3200" dirty="0" smtClean="0">
                <a:solidFill>
                  <a:schemeClr val="bg1"/>
                </a:solidFill>
                <a:effectLst/>
              </a:rPr>
            </a:br>
            <a:r>
              <a:rPr lang="en-US" sz="3200" dirty="0" smtClean="0">
                <a:solidFill>
                  <a:schemeClr val="bg1"/>
                </a:solidFill>
                <a:effectLst/>
              </a:rPr>
              <a:t>Oil on canvas. 1946</a:t>
            </a:r>
            <a:endParaRPr lang="ru-RU" sz="3200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Содержимое 3" descr="10_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214290"/>
            <a:ext cx="7143800" cy="470852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2071678"/>
            <a:ext cx="2328850" cy="379730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/>
              </a:rPr>
              <a:t>Hollywood.</a:t>
            </a:r>
            <a:br>
              <a:rPr lang="en-US" sz="2800" dirty="0" smtClean="0">
                <a:solidFill>
                  <a:schemeClr val="bg1"/>
                </a:solidFill>
                <a:effectLst/>
              </a:rPr>
            </a:br>
            <a:r>
              <a:rPr lang="en-US" sz="2800" dirty="0" smtClean="0">
                <a:solidFill>
                  <a:schemeClr val="bg1"/>
                </a:solidFill>
                <a:effectLst/>
              </a:rPr>
              <a:t>Oil on wood. 1946</a:t>
            </a:r>
            <a:endParaRPr lang="ru-RU" sz="2800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Содержимое 3" descr="21321607_k029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4786346" cy="6215106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071678"/>
            <a:ext cx="2371716" cy="385765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/>
              </a:rPr>
              <a:t>Portrait of Picasso.</a:t>
            </a:r>
            <a:br>
              <a:rPr lang="en-US" sz="2800" dirty="0" smtClean="0">
                <a:solidFill>
                  <a:schemeClr val="bg1"/>
                </a:solidFill>
                <a:effectLst/>
              </a:rPr>
            </a:br>
            <a:r>
              <a:rPr lang="en-US" sz="2800" dirty="0" smtClean="0">
                <a:solidFill>
                  <a:schemeClr val="bg1"/>
                </a:solidFill>
                <a:effectLst/>
              </a:rPr>
              <a:t>Oil on wood. 1947</a:t>
            </a:r>
            <a:endParaRPr lang="ru-RU" sz="2800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Содержимое 3" descr="17-Monologu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3306" y="214290"/>
            <a:ext cx="5045667" cy="642942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071546"/>
            <a:ext cx="3471858" cy="1143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/>
              </a:rPr>
              <a:t>Galatea of the spheres.</a:t>
            </a:r>
            <a:br>
              <a:rPr lang="en-US" sz="2800" dirty="0" smtClean="0">
                <a:solidFill>
                  <a:schemeClr val="bg1"/>
                </a:solidFill>
                <a:effectLst/>
              </a:rPr>
            </a:br>
            <a:r>
              <a:rPr lang="en-US" sz="2800" dirty="0" smtClean="0">
                <a:solidFill>
                  <a:schemeClr val="bg1"/>
                </a:solidFill>
                <a:effectLst/>
              </a:rPr>
              <a:t>Oil on canvas. 1952</a:t>
            </a:r>
            <a:endParaRPr lang="ru-RU" sz="2800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Содержимое 3" descr="2045657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14290"/>
            <a:ext cx="4286280" cy="5143536"/>
          </a:xfrm>
        </p:spPr>
      </p:pic>
      <p:sp>
        <p:nvSpPr>
          <p:cNvPr id="5" name="TextBox 4"/>
          <p:cNvSpPr txBox="1"/>
          <p:nvPr/>
        </p:nvSpPr>
        <p:spPr>
          <a:xfrm>
            <a:off x="785786" y="5657671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</a:rPr>
              <a:t>I saw - and sunk into the soul, and through the brush to the canvas evident. This painting. And the same thing - love.</a:t>
            </a:r>
            <a:endParaRPr lang="ru-RU" sz="24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64" y="1214422"/>
            <a:ext cx="2071702" cy="3643338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/>
              </a:rPr>
              <a:t>Meditative Rose.</a:t>
            </a:r>
            <a:br>
              <a:rPr lang="en-US" sz="2400" dirty="0" smtClean="0">
                <a:solidFill>
                  <a:schemeClr val="bg1"/>
                </a:solidFill>
                <a:effectLst/>
              </a:rPr>
            </a:br>
            <a:r>
              <a:rPr lang="en-US" sz="2400" dirty="0" smtClean="0">
                <a:solidFill>
                  <a:schemeClr val="bg1"/>
                </a:solidFill>
                <a:effectLst/>
              </a:rPr>
              <a:t>Oil on canvas. 1958</a:t>
            </a:r>
            <a:endParaRPr lang="ru-RU" sz="2400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Содержимое 3" descr="Roza-meditacii_195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5286412" cy="642942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150</Words>
  <Application>Microsoft Office PowerPoint</Application>
  <PresentationFormat>Экран (4:3)</PresentationFormat>
  <Paragraphs>19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Salvador Dali</vt:lpstr>
      <vt:lpstr>Still. Oil on canvas. 1918</vt:lpstr>
      <vt:lpstr>Art - a terrible disease, but to live without it until you can not.</vt:lpstr>
      <vt:lpstr>Ruin with the head of Medusa and the scenery. Oil on canvas. 1941</vt:lpstr>
      <vt:lpstr>The Temptation of St. Anthony. Oil on canvas. 1946</vt:lpstr>
      <vt:lpstr>Hollywood. Oil on wood. 1946</vt:lpstr>
      <vt:lpstr>Portrait of Picasso. Oil on wood. 1947</vt:lpstr>
      <vt:lpstr>Galatea of the spheres. Oil on canvas. 1952</vt:lpstr>
      <vt:lpstr>Meditative Rose. Oil on canvas. 1958</vt:lpstr>
      <vt:lpstr>Our Lady of Guadalupe. Oil on canvas. oil. 1959</vt:lpstr>
      <vt:lpstr>Yard in Port Ligate. Oil on canvas. 1968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Salvador Dali</dc:title>
  <dc:creator>User</dc:creator>
  <cp:lastModifiedBy>Home</cp:lastModifiedBy>
  <cp:revision>12</cp:revision>
  <dcterms:created xsi:type="dcterms:W3CDTF">2013-11-10T12:01:10Z</dcterms:created>
  <dcterms:modified xsi:type="dcterms:W3CDTF">2019-12-01T12:30:30Z</dcterms:modified>
</cp:coreProperties>
</file>