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320D1-A7F5-46F8-9EC3-43ADAAAAB1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2F1E1D-0FE4-4261-994B-338DBC0AA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408898-63C6-4630-BCC0-AD1E9419E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8F8658-E2DE-4D46-9293-4E4D2159D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FA83E1-0693-4209-8C2F-E086A61E8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51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029AAA-0DF1-421B-851A-1962C469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F93518-7194-4911-B5C1-273E697AA1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91449A-9D32-499E-8953-229941B98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6911A9-3669-4DC6-B1BD-09E40B023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812C4D-6792-4C78-BB10-0DB7CA98A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84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1CDD8BD-D18C-4107-B41A-24715C4BD2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020AAB7-6537-4529-B863-2D3FC18CD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94CC6D-F1A7-45D0-8280-FE5A573A6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E25F6F-5927-41BC-A1FF-2555AB2DC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74DF45-9824-4E3E-8AEF-78C9B1157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113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8E146D-228E-4C3D-BF86-D7B655E51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C2F89F-257A-49B4-98B6-FEB90F50B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ACDE1F-64C1-430D-A517-5C1C6759E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F2E350-6015-4073-BD8B-CDC543943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B97C4B-B8CA-4F23-9391-53749BAF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40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A1479F-631C-478C-A2B6-5DB908C5A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1470F6-DA18-449D-A46F-44F35F782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5C0C55-7B9F-46A4-A306-D30AD2D75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AB4C18-649F-460F-9CE1-5108C4303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F1FAEB-7DC5-4809-9746-B10E9E089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07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3D40A6-279D-42BA-B884-B47FE8286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65CDB1-0333-438D-847F-C813AE4D70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774EE3-333A-4905-8684-E4A9D14DDF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AFF14D-AD7A-40F4-9B4D-CF1D85D1B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980848-3678-490E-A954-7816B12F6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45EAE1-CFD3-4F72-80DD-858417AF9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038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628A3-855D-4B8D-8AF2-E4A08BE44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83BBA8-36C9-49C9-9024-0C28C6069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AC26F2-4AC3-4953-9C79-47F75E579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EA8F8C9-EB94-4931-A7E3-F0117CAB2B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EC5CA07-583A-49D9-BB01-C304E89E9D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3469562-4AA1-4212-BF47-151FE8328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A356D43-E34B-4230-A043-A1A82DC14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25F30DE-C03A-45F6-8968-F185C888F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28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EB2216-C5C7-4A57-B9C5-24F18F581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7216366-2DB8-4CF9-BD5B-44C910A09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5E45D98-93C8-4FCA-8F62-10061229D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AC52FCE-8E13-4A12-849F-7E766576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41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9C3FF3A-86B2-4520-A0FF-74AC5C82F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BE28B03-FF0F-4023-ACDC-87F082D88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C5ACECE-746B-4CA7-B16E-0D8811125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16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AC3887-C22F-48FC-8941-0294CC4BC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09DB23-CD5F-4114-9A6E-80A64B9F8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9A0FEB-F394-4B92-A5F2-1A71ACA28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25F54BE-C91C-4B2F-A517-BF74FBDB4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77A4FA-BF8D-46FC-A97E-CD07DFD71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18D1C3-FB49-459B-AAE9-9F6017AA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949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AFF448-08E0-4F6E-80DE-189753F1E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87A78D8-E337-4227-A949-60C4185612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344255C-5523-42D2-A155-477BE41454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18AD43D-FB04-4B03-AB36-31D6C21B4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E103B1-E6F6-4B61-9146-32396A10B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7A9E9C-86FA-46FF-BD16-744291C2F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8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34303-2849-4710-AF34-A1E62224C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F921C5-F42A-4B23-8E11-A0928220D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BD7189-CE27-4638-AF00-4E8D1CC6D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675C7-2200-4107-92E4-C965DA0FA63C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D26006-8995-4C5C-A48F-67B99028AA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705AD8-CB9F-47C4-A3D7-E5CE4EFF7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577C8-6D14-4192-9810-72F235E660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00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AD9F9-C886-472F-866C-13A3514873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3163" y="1674055"/>
            <a:ext cx="3828756" cy="4284642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Hello. I am 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Tamuna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 would like to tell you about Karelia. It is in the North West of Russia. The capital of Karelia is Petrozavodsk .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 beautiful and amazing nature.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FC4582-447C-4955-9C09-605A600FCE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3163" y="4895557"/>
            <a:ext cx="3828756" cy="1575582"/>
          </a:xfrm>
          <a:noFill/>
        </p:spPr>
        <p:txBody>
          <a:bodyPr>
            <a:normAutofit/>
          </a:bodyPr>
          <a:lstStyle/>
          <a:p>
            <a:pPr algn="l"/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ru-RU" sz="2000" dirty="0"/>
          </a:p>
        </p:txBody>
      </p:sp>
      <p:pic>
        <p:nvPicPr>
          <p:cNvPr id="7" name="Рисунок 6" descr="Изображение выглядит как дерево, внешний, небо, вода&#10;&#10;Автоматически созданное описание">
            <a:extLst>
              <a:ext uri="{FF2B5EF4-FFF2-40B4-BE49-F238E27FC236}">
                <a16:creationId xmlns:a16="http://schemas.microsoft.com/office/drawing/2014/main" id="{F5907278-87D1-47C3-8C75-E0260B5BA5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20" b="-1"/>
          <a:stretch/>
        </p:blipFill>
        <p:spPr>
          <a:xfrm>
            <a:off x="0" y="253531"/>
            <a:ext cx="6977555" cy="635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94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42E7222-4693-4084-899E-08A727052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214" y="987508"/>
            <a:ext cx="5612635" cy="456713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Karelia`s population is about 600.000 people. 50.000 of these people are </a:t>
            </a:r>
            <a:r>
              <a:rPr lang="en-US" sz="1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karelian</a:t>
            </a:r>
            <a:r>
              <a:rPr lang="en-US" sz="1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1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Karelia on national holidays women and men wear such clothes. They have unusual national musical instruments.</a:t>
            </a:r>
          </a:p>
          <a:p>
            <a:pPr marL="0" indent="0"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Изображение выглядит как дерево, внешний, небо&#10;&#10;Автоматически созданное описание">
            <a:extLst>
              <a:ext uri="{FF2B5EF4-FFF2-40B4-BE49-F238E27FC236}">
                <a16:creationId xmlns:a16="http://schemas.microsoft.com/office/drawing/2014/main" id="{7C429E47-560B-4C59-8C55-FF132DEAA1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1" r="29961" b="-1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805913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Заголовок 1">
            <a:extLst>
              <a:ext uri="{FF2B5EF4-FFF2-40B4-BE49-F238E27FC236}">
                <a16:creationId xmlns:a16="http://schemas.microsoft.com/office/drawing/2014/main" id="{FB550390-57EB-4663-8AD3-63D2618C6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  <a:prstGeom prst="ellipse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en-US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36" name="Content Placeholder 35">
            <a:extLst>
              <a:ext uri="{FF2B5EF4-FFF2-40B4-BE49-F238E27FC236}">
                <a16:creationId xmlns:a16="http://schemas.microsoft.com/office/drawing/2014/main" id="{6017CCAE-A1E4-43AE-A6D4-585023E2C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endParaRPr lang="en-US" sz="1800" dirty="0"/>
          </a:p>
        </p:txBody>
      </p:sp>
      <p:pic>
        <p:nvPicPr>
          <p:cNvPr id="5" name="Объект 4" descr="Изображение выглядит как внешний, вода, небо, здание&#10;&#10;Автоматически созданное описание">
            <a:extLst>
              <a:ext uri="{FF2B5EF4-FFF2-40B4-BE49-F238E27FC236}">
                <a16:creationId xmlns:a16="http://schemas.microsoft.com/office/drawing/2014/main" id="{82367A31-A148-4CB2-BD86-EE82833801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6" r="16486" b="-1"/>
          <a:stretch/>
        </p:blipFill>
        <p:spPr>
          <a:xfrm>
            <a:off x="5176683" y="213171"/>
            <a:ext cx="6897328" cy="6431657"/>
          </a:xfrm>
          <a:prstGeom prst="rect">
            <a:avLst/>
          </a:prstGeom>
          <a:effectLst/>
        </p:spPr>
      </p:pic>
      <p:sp>
        <p:nvSpPr>
          <p:cNvPr id="11" name="Шестиугольник 10">
            <a:extLst>
              <a:ext uri="{FF2B5EF4-FFF2-40B4-BE49-F238E27FC236}">
                <a16:creationId xmlns:a16="http://schemas.microsoft.com/office/drawing/2014/main" id="{035E12B5-3F6A-4F84-8E55-6A40B989E204}"/>
              </a:ext>
            </a:extLst>
          </p:cNvPr>
          <p:cNvSpPr/>
          <p:nvPr/>
        </p:nvSpPr>
        <p:spPr>
          <a:xfrm>
            <a:off x="210785" y="1165123"/>
            <a:ext cx="4527754" cy="3834581"/>
          </a:xfrm>
          <a:prstGeom prst="hexagon">
            <a:avLst>
              <a:gd name="adj" fmla="val 10769"/>
              <a:gd name="vf" fmla="val 115470"/>
            </a:avLst>
          </a:prstGeom>
          <a:solidFill>
            <a:schemeClr val="accent1">
              <a:lumMod val="60000"/>
              <a:lumOff val="4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Karelia is interesting place to visit. On the island of </a:t>
            </a:r>
            <a:r>
              <a:rPr lang="en-US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Kizhi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can see beautiful wooden churches.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828163"/>
      </p:ext>
    </p:extLst>
  </p:cSld>
  <p:clrMapOvr>
    <a:masterClrMapping/>
  </p:clrMapOvr>
  <p:transition spd="slow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стол, тарелка, еда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DD894E42-BCE2-443D-A3AD-2EFE677246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2534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862BE82-D00D-42C1-BF16-93AA37870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6D92C2D-1D3D-4974-918C-06579FB35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0141" y="-2"/>
            <a:ext cx="5441859" cy="5654940"/>
          </a:xfrm>
          <a:custGeom>
            <a:avLst/>
            <a:gdLst>
              <a:gd name="connsiteX0" fmla="*/ 0 w 5441859"/>
              <a:gd name="connsiteY0" fmla="*/ 0 h 5654940"/>
              <a:gd name="connsiteX1" fmla="*/ 4400492 w 5441859"/>
              <a:gd name="connsiteY1" fmla="*/ 0 h 5654940"/>
              <a:gd name="connsiteX2" fmla="*/ 4484767 w 5441859"/>
              <a:gd name="connsiteY2" fmla="*/ 76595 h 5654940"/>
              <a:gd name="connsiteX3" fmla="*/ 5441859 w 5441859"/>
              <a:gd name="connsiteY3" fmla="*/ 2387221 h 5654940"/>
              <a:gd name="connsiteX4" fmla="*/ 2174140 w 5441859"/>
              <a:gd name="connsiteY4" fmla="*/ 5654940 h 5654940"/>
              <a:gd name="connsiteX5" fmla="*/ 156693 w 5441859"/>
              <a:gd name="connsiteY5" fmla="*/ 4957981 h 5654940"/>
              <a:gd name="connsiteX6" fmla="*/ 0 w 5441859"/>
              <a:gd name="connsiteY6" fmla="*/ 4820612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0" y="0"/>
                </a:moveTo>
                <a:lnTo>
                  <a:pt x="4400492" y="0"/>
                </a:lnTo>
                <a:lnTo>
                  <a:pt x="4484767" y="76595"/>
                </a:lnTo>
                <a:cubicBezTo>
                  <a:pt x="5076108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2FD1C0-42A8-4FD1-8391-6160F852C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964" y="-288767"/>
            <a:ext cx="4062643" cy="1043409"/>
          </a:xfrm>
        </p:spPr>
        <p:txBody>
          <a:bodyPr>
            <a:normAutofit/>
          </a:bodyPr>
          <a:lstStyle/>
          <a:p>
            <a:endParaRPr lang="ru-RU" sz="3600"/>
          </a:p>
        </p:txBody>
      </p:sp>
      <p:sp>
        <p:nvSpPr>
          <p:cNvPr id="27" name="Content Placeholder 8">
            <a:extLst>
              <a:ext uri="{FF2B5EF4-FFF2-40B4-BE49-F238E27FC236}">
                <a16:creationId xmlns:a16="http://schemas.microsoft.com/office/drawing/2014/main" id="{E53A5B74-451F-4A83-A290-61E30F42E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3234" y="823927"/>
            <a:ext cx="4062642" cy="2754086"/>
          </a:xfrm>
        </p:spPr>
        <p:txBody>
          <a:bodyPr anchor="t"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a lot of traditional dishes in Karelia. Their main dish is fish as there are many lakes in Karelia. The people are hospital and friendly.</a:t>
            </a:r>
          </a:p>
        </p:txBody>
      </p:sp>
    </p:spTree>
    <p:extLst>
      <p:ext uri="{BB962C8B-B14F-4D97-AF65-F5344CB8AC3E}">
        <p14:creationId xmlns:p14="http://schemas.microsoft.com/office/powerpoint/2010/main" val="1609718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46ED9-E33A-46E3-B0E8-44B33820F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86660319-DF85-406E-91D3-D05D8550C9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831" y="628412"/>
            <a:ext cx="9662338" cy="5601175"/>
          </a:xfrm>
        </p:spPr>
      </p:pic>
    </p:spTree>
    <p:extLst>
      <p:ext uri="{BB962C8B-B14F-4D97-AF65-F5344CB8AC3E}">
        <p14:creationId xmlns:p14="http://schemas.microsoft.com/office/powerpoint/2010/main" val="246031478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116</Words>
  <Application>Microsoft Office PowerPoint</Application>
  <PresentationFormat>Широкоэкранный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Hello. I am Tamuna and I would like to tell you about Karelia. It is in the North West of Russia. The capital of Karelia is Petrozavodsk . There is a beautiful and amazing nature.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Hello. I am Tamuna and I would like to tell you about Karelia. It is in the North West of Russia. The capital of Karelia is Petrozavodsk . There is a beautiful and amazing nature.</dc:title>
  <dc:creator>Sony</dc:creator>
  <cp:lastModifiedBy>Sony</cp:lastModifiedBy>
  <cp:revision>3</cp:revision>
  <dcterms:created xsi:type="dcterms:W3CDTF">2019-11-23T15:57:32Z</dcterms:created>
  <dcterms:modified xsi:type="dcterms:W3CDTF">2019-11-23T16:16:50Z</dcterms:modified>
</cp:coreProperties>
</file>