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165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601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348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8848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0862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2251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0321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4604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84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0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2004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518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915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784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383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77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422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B7F8A28-C6E5-4C00-923F-70E2951A4321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A4E3790-E2D0-414D-9739-9398C2906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39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Samuel T. Coleridge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1772-1834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8604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3342" y="770517"/>
            <a:ext cx="6798736" cy="3444997"/>
          </a:xfrm>
        </p:spPr>
        <p:txBody>
          <a:bodyPr/>
          <a:lstStyle/>
          <a:p>
            <a:r>
              <a:rPr lang="en-US" dirty="0" smtClean="0"/>
              <a:t>He was an English poet, a Philosopher and a critic. Also, a </a:t>
            </a:r>
            <a:r>
              <a:rPr lang="en-US" dirty="0" err="1" smtClean="0"/>
              <a:t>succesfull</a:t>
            </a:r>
            <a:r>
              <a:rPr lang="en-US" dirty="0" smtClean="0"/>
              <a:t> member of “lake poets” (it was a group of English poets and romanticism)</a:t>
            </a:r>
            <a:endParaRPr lang="ru-RU" dirty="0"/>
          </a:p>
        </p:txBody>
      </p:sp>
      <p:pic>
        <p:nvPicPr>
          <p:cNvPr id="1028" name="Picture 4" descr="https://upload.wikimedia.org/wikipedia/commons/thumb/5/55/Glenridding%2C_Cumbria%2C_England_-_June_2009.jpg/1280px-Glenridding%2C_Cumbria%2C_England_-_June_2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32" y="3543425"/>
            <a:ext cx="5385416" cy="2646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0-tub-ru.yandex.net/i?id=1fae220ba5da181831ea39a1a36eb8c8&amp;n=33&amp;h=215&amp;w=1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209" y="2633662"/>
            <a:ext cx="163830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018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7642" y="496705"/>
            <a:ext cx="6798736" cy="3444997"/>
          </a:xfrm>
        </p:spPr>
        <p:txBody>
          <a:bodyPr/>
          <a:lstStyle/>
          <a:p>
            <a:r>
              <a:rPr lang="en-US" dirty="0" smtClean="0"/>
              <a:t>Samuel was the youngest of ten children his father. He was born in Devonshire, Britain in 21th October, 1772. When he was 9 he went to London at the Christ’s Hospitals school. In 1791 He went to the Cambridge where he studied classic literature, but he fired university, because he was a republican. </a:t>
            </a:r>
            <a:endParaRPr lang="ru-RU" dirty="0"/>
          </a:p>
        </p:txBody>
      </p:sp>
      <p:pic>
        <p:nvPicPr>
          <p:cNvPr id="2052" name="Picture 4" descr="http://i1043.photobucket.com/albums/b437/RafaUdyat/Frases%20de%20humor/samuel-taylor-colerid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935" y="2915075"/>
            <a:ext cx="2724150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936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1795 Samuel went to 	Bristol and married one of </a:t>
            </a:r>
            <a:r>
              <a:rPr lang="en-US" dirty="0" err="1" smtClean="0"/>
              <a:t>Friker`s</a:t>
            </a:r>
            <a:r>
              <a:rPr lang="en-US" dirty="0" smtClean="0"/>
              <a:t> sisters. He became a romantic and his latter told </a:t>
            </a:r>
            <a:r>
              <a:rPr lang="en-US" dirty="0"/>
              <a:t>us that he </a:t>
            </a:r>
            <a:r>
              <a:rPr lang="en-US" dirty="0" smtClean="0"/>
              <a:t>had </a:t>
            </a:r>
            <a:r>
              <a:rPr lang="en-US" dirty="0"/>
              <a:t>difficult family </a:t>
            </a:r>
            <a:r>
              <a:rPr lang="en-US" dirty="0" smtClean="0"/>
              <a:t>problems, he was a poorness</a:t>
            </a:r>
            <a:r>
              <a:rPr lang="ru-RU" dirty="0"/>
              <a:t> </a:t>
            </a:r>
            <a:r>
              <a:rPr lang="en-US" dirty="0" smtClean="0"/>
              <a:t>and ill, so he started to take an opium. In 1797 His family and he moved in the village. He dead in </a:t>
            </a:r>
            <a:r>
              <a:rPr lang="en-US" dirty="0" err="1" smtClean="0"/>
              <a:t>Highgate</a:t>
            </a:r>
            <a:r>
              <a:rPr lang="en-US" dirty="0" smtClean="0"/>
              <a:t>, London on 25</a:t>
            </a:r>
            <a:r>
              <a:rPr lang="en-US" baseline="30000" dirty="0" smtClean="0"/>
              <a:t>th</a:t>
            </a:r>
            <a:r>
              <a:rPr lang="en-US" dirty="0" smtClean="0"/>
              <a:t> July, 1834.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3453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his ballads have fantastic character</a:t>
            </a:r>
            <a:r>
              <a:rPr lang="ru-RU" dirty="0" smtClean="0"/>
              <a:t> </a:t>
            </a:r>
            <a:r>
              <a:rPr lang="en-US" dirty="0" smtClean="0"/>
              <a:t>and his poetry imbued (</a:t>
            </a:r>
            <a:r>
              <a:rPr lang="ru-RU" dirty="0" smtClean="0"/>
              <a:t>проникнута) </a:t>
            </a:r>
            <a:r>
              <a:rPr lang="en-US" dirty="0" smtClean="0"/>
              <a:t>a melancholy and a serious attitude to nature</a:t>
            </a:r>
            <a:r>
              <a:rPr lang="en-US" dirty="0"/>
              <a:t>. Coleridge introduced a new method of studying Shakespeare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771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FAMOUS COMPOSITION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The Rime of the Ancient </a:t>
            </a:r>
            <a:r>
              <a:rPr lang="en-US" i="1" dirty="0" smtClean="0"/>
              <a:t>Mariner</a:t>
            </a:r>
          </a:p>
          <a:p>
            <a:r>
              <a:rPr lang="en-US" i="1" dirty="0" err="1" smtClean="0"/>
              <a:t>Christabelle</a:t>
            </a:r>
            <a:r>
              <a:rPr lang="en-US" i="1" dirty="0" smtClean="0"/>
              <a:t> </a:t>
            </a:r>
          </a:p>
          <a:p>
            <a:r>
              <a:rPr lang="en-US" i="1" dirty="0"/>
              <a:t>Lyrical Ballads</a:t>
            </a:r>
            <a:endParaRPr lang="en-US" i="1" dirty="0" smtClean="0"/>
          </a:p>
          <a:p>
            <a:endParaRPr lang="ru-RU" dirty="0"/>
          </a:p>
        </p:txBody>
      </p:sp>
      <p:pic>
        <p:nvPicPr>
          <p:cNvPr id="3074" name="Picture 2" descr="https://samueltaylorcoleridge.files.wordpress.com/2012/09/samuel_taylor_coleridge_signatur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533" y="4509945"/>
            <a:ext cx="5105400" cy="99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379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Little fact</a:t>
            </a:r>
            <a:r>
              <a:rPr lang="en-US" dirty="0"/>
              <a:t>: In honor of Coleridge named a crater on </a:t>
            </a:r>
            <a:r>
              <a:rPr lang="en-US" dirty="0" smtClean="0"/>
              <a:t>Mercury</a:t>
            </a:r>
            <a:br>
              <a:rPr lang="en-US" dirty="0" smtClean="0"/>
            </a:br>
            <a:r>
              <a:rPr lang="en-US" dirty="0" smtClean="0"/>
              <a:t>QUESTIONS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is “lake poets”?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did he study at university?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Why did he take an opium?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do his ballads and poetries have?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He was an English poetry. Who else? 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7360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51</TotalTime>
  <Words>195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Garamond</vt:lpstr>
      <vt:lpstr>Натуральные материалы</vt:lpstr>
      <vt:lpstr>Samuel T. Coleridge</vt:lpstr>
      <vt:lpstr>Презентация PowerPoint</vt:lpstr>
      <vt:lpstr>Презентация PowerPoint</vt:lpstr>
      <vt:lpstr>Презентация PowerPoint</vt:lpstr>
      <vt:lpstr>Презентация PowerPoint</vt:lpstr>
      <vt:lpstr>HIS FAMOUS COMPOSITION </vt:lpstr>
      <vt:lpstr>Little fact: In honor of Coleridge named a crater on Mercury QUESTIONS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Samuel T. Coleridge</dc:title>
  <dc:creator>Анна Крестьянинова</dc:creator>
  <cp:lastModifiedBy>Анна Крестьянинова</cp:lastModifiedBy>
  <cp:revision>6</cp:revision>
  <dcterms:created xsi:type="dcterms:W3CDTF">2016-04-05T11:33:00Z</dcterms:created>
  <dcterms:modified xsi:type="dcterms:W3CDTF">2016-04-05T12:24:03Z</dcterms:modified>
</cp:coreProperties>
</file>