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5418DD-A03C-4E68-8A85-1ADC9A4486EC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4CF2A2-04E0-4BBF-8321-2A97EED81F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914400" indent="-914400"/>
            <a:r>
              <a:rPr lang="ru-RU" sz="5400" dirty="0" smtClean="0"/>
              <a:t>               Куклы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869160"/>
            <a:ext cx="6400800" cy="1752600"/>
          </a:xfr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l"/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Проект учениц 8 класса</a:t>
            </a:r>
          </a:p>
          <a:p>
            <a:pPr algn="l"/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ГБОУ СОШ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с.Мусорка</a:t>
            </a:r>
            <a:endParaRPr lang="ru-RU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l"/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Раджабовой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Полины,Багаутдиновой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Анны,Изотовой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Анастасии</a:t>
            </a:r>
          </a:p>
          <a:p>
            <a:pPr algn="l"/>
            <a:r>
              <a:rPr lang="ru-RU" sz="2000" dirty="0" err="1" smtClean="0">
                <a:solidFill>
                  <a:schemeClr val="bg1">
                    <a:lumMod val="85000"/>
                  </a:schemeClr>
                </a:solidFill>
              </a:rPr>
              <a:t>Руковолитель:Макарейкина</a:t>
            </a: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</a:rPr>
              <a:t> С.Н</a:t>
            </a:r>
            <a:endParaRPr lang="ru-RU" sz="20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Рисунок 4" descr="проект 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132856"/>
            <a:ext cx="3853481" cy="2564706"/>
          </a:xfrm>
          <a:prstGeom prst="rect">
            <a:avLst/>
          </a:prstGeom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6666666666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5200" y="476672"/>
            <a:ext cx="5029200" cy="37975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Итог работы над проектом: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1136142"/>
          </a:xfrm>
        </p:spPr>
        <p:txBody>
          <a:bodyPr>
            <a:normAutofit/>
          </a:bodyPr>
          <a:lstStyle/>
          <a:p>
            <a:pPr marL="342900" indent="-342900"/>
            <a:r>
              <a:rPr lang="ru-RU" dirty="0" smtClean="0"/>
              <a:t>1)Мы узнали много новой информации о куклах.</a:t>
            </a:r>
          </a:p>
          <a:p>
            <a:pPr marL="342900" indent="-342900"/>
            <a:r>
              <a:rPr lang="ru-RU" dirty="0" smtClean="0"/>
              <a:t>2)Изучили историю кукол.</a:t>
            </a:r>
          </a:p>
          <a:p>
            <a:pPr marL="342900" indent="-342900"/>
            <a:r>
              <a:rPr lang="ru-RU" dirty="0" smtClean="0"/>
              <a:t>3) Мы научились изготавливать куклу.</a:t>
            </a:r>
          </a:p>
          <a:p>
            <a:pPr marL="342900" indent="-342900"/>
            <a:r>
              <a:rPr lang="ru-RU" dirty="0" smtClean="0"/>
              <a:t>4)Научились работать в коллективе. 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sz="4000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биол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1950" y="1556544"/>
            <a:ext cx="6032500" cy="4521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-Изучить историю возникновения кукол, их значение в жизни людей.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-Провести опрос среди людей с целью выявления наиболее популярных современных кукол</a:t>
            </a:r>
            <a:endParaRPr lang="ru-RU" dirty="0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Задачи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Познакомиться с историей появления кукол.</a:t>
            </a:r>
          </a:p>
          <a:p>
            <a:r>
              <a:rPr lang="ru-RU" dirty="0" smtClean="0"/>
              <a:t>Познакомиться с народными куклами.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Узнать о куклах, сделанных первыми мастерами.</a:t>
            </a:r>
          </a:p>
          <a:p>
            <a:r>
              <a:rPr lang="ru-RU" dirty="0" smtClean="0"/>
              <a:t>Узнать в какие куклы играют сейчас.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2"/>
            <a:ext cx="7041976" cy="75669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                           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В наших магазинах от разнообразия кукол «разбегаются глаза».На полках сидят всевозможные </a:t>
            </a:r>
            <a:r>
              <a:rPr lang="ru-RU" sz="2000" dirty="0" err="1" smtClean="0"/>
              <a:t>Барби</a:t>
            </a:r>
            <a:r>
              <a:rPr lang="ru-RU" sz="2000" dirty="0" smtClean="0"/>
              <a:t> ,  </a:t>
            </a:r>
            <a:r>
              <a:rPr lang="ru-RU" sz="2000" dirty="0" err="1" smtClean="0"/>
              <a:t>Винкс</a:t>
            </a:r>
            <a:r>
              <a:rPr lang="ru-RU" sz="2000" dirty="0" smtClean="0"/>
              <a:t> , </a:t>
            </a:r>
            <a:r>
              <a:rPr lang="ru-RU" sz="2000" dirty="0" err="1" smtClean="0"/>
              <a:t>Братс</a:t>
            </a:r>
            <a:r>
              <a:rPr lang="ru-RU" sz="2000" dirty="0" smtClean="0"/>
              <a:t> , Монстры Хай. Играя с этими куклами, мы даже не задумываемся о том , а когда же появилась первая кукла в истории человечества , как она выглядела , как с ней играли.</a:t>
            </a:r>
          </a:p>
          <a:p>
            <a:r>
              <a:rPr lang="ru-RU" sz="2000" dirty="0" smtClean="0"/>
              <a:t>Трудно сказать точно , когда появились куклы как детские игрушки . Но известно , что маленькие славяне играли в них уже примерно тысячу лет назад - это подтверждают раскопки под Новгородом.</a:t>
            </a:r>
            <a:endParaRPr lang="ru-RU" sz="2000" dirty="0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62736" cy="1171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Кукла не сразу стала игрушкой. За всю историю человечества кукла прошла несколько этапов развития: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11300" y="2420938"/>
            <a:ext cx="7632700" cy="3240087"/>
          </a:xfr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glow rad="63500">
              <a:schemeClr val="accent4">
                <a:alpha val="45000"/>
                <a:satMod val="12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582930" indent="-514350">
              <a:buNone/>
            </a:pPr>
            <a:r>
              <a:rPr lang="ru-RU" dirty="0" smtClean="0"/>
              <a:t>1)Кукла- «игрушка»для  богов.</a:t>
            </a:r>
          </a:p>
          <a:p>
            <a:pPr marL="582930" indent="-514350">
              <a:buNone/>
            </a:pPr>
            <a:endParaRPr lang="ru-RU" dirty="0" smtClean="0"/>
          </a:p>
          <a:p>
            <a:pPr marL="582930" indent="-514350">
              <a:buNone/>
            </a:pPr>
            <a:r>
              <a:rPr lang="ru-RU" dirty="0" smtClean="0"/>
              <a:t>2)Кукла-оберег.</a:t>
            </a:r>
          </a:p>
          <a:p>
            <a:pPr marL="582930" indent="-514350">
              <a:buNone/>
            </a:pPr>
            <a:endParaRPr lang="ru-RU" dirty="0" smtClean="0"/>
          </a:p>
          <a:p>
            <a:pPr marL="582930" indent="-514350">
              <a:buNone/>
            </a:pPr>
            <a:r>
              <a:rPr lang="ru-RU" dirty="0" smtClean="0"/>
              <a:t>3)Кукла- настоящая игрушка.</a:t>
            </a: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839200" cy="110676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>В наши дни люди  плохо относятся к  истории. Мы  не задумываемся  насчет этого, когда появилась же первая  кукла? Мы решили  взяться за  этот  проект  и  узнать когда же появилась первые куклы.</a:t>
            </a:r>
            <a:endParaRPr lang="ru-RU" sz="2000" dirty="0"/>
          </a:p>
        </p:txBody>
      </p:sp>
      <p:pic>
        <p:nvPicPr>
          <p:cNvPr id="4" name="Содержимое 3" descr="проект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492896"/>
            <a:ext cx="4659282" cy="3488942"/>
          </a:xfrm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1)Подготовительный</a:t>
            </a:r>
          </a:p>
          <a:p>
            <a:pPr algn="ctr">
              <a:buNone/>
            </a:pPr>
            <a:r>
              <a:rPr lang="ru-RU" dirty="0" smtClean="0"/>
              <a:t>2)Практический.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ект 33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sz="3200" dirty="0" smtClean="0"/>
              <a:t>Подготовительный этап: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1)Подготовить нужный материал;</a:t>
            </a:r>
          </a:p>
          <a:p>
            <a:r>
              <a:rPr lang="ru-RU" dirty="0" smtClean="0"/>
              <a:t>2)Сделать шаблон для вашей куклы;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ект 4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Практический Этап: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9921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1)Нарисовать детали на ткани и вырезать;</a:t>
            </a:r>
          </a:p>
          <a:p>
            <a:r>
              <a:rPr lang="ru-RU" dirty="0" smtClean="0"/>
              <a:t>2)Заполнить ватой и сшить;</a:t>
            </a:r>
          </a:p>
          <a:p>
            <a:r>
              <a:rPr lang="ru-RU" dirty="0" smtClean="0"/>
              <a:t>3)Сшить одежду;</a:t>
            </a:r>
          </a:p>
          <a:p>
            <a:r>
              <a:rPr lang="ru-RU" dirty="0" smtClean="0"/>
              <a:t> 4)Сделать остальную работу.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</TotalTime>
  <Words>299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      Куклы</vt:lpstr>
      <vt:lpstr>ЦЕЛИ</vt:lpstr>
      <vt:lpstr>Задачи проекта </vt:lpstr>
      <vt:lpstr>                            Задачи</vt:lpstr>
      <vt:lpstr>Кукла не сразу стала игрушкой. За всю историю человечества кукла прошла несколько этапов развития:</vt:lpstr>
      <vt:lpstr>В наши дни люди  плохо относятся к  истории. Мы  не задумываемся  насчет этого, когда появилась же первая  кукла? Мы решили  взяться за  этот  проект  и  узнать когда же появилась первые куклы.</vt:lpstr>
      <vt:lpstr>Этапы реализации проекта:</vt:lpstr>
      <vt:lpstr>      Подготовительный этап:</vt:lpstr>
      <vt:lpstr>Практический Этап:</vt:lpstr>
      <vt:lpstr>Итог работы над проектом:</vt:lpstr>
      <vt:lpstr> 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Куклы</dc:title>
  <dc:creator>radzhsaab</dc:creator>
  <cp:lastModifiedBy>User</cp:lastModifiedBy>
  <cp:revision>18</cp:revision>
  <dcterms:created xsi:type="dcterms:W3CDTF">2018-03-10T16:41:04Z</dcterms:created>
  <dcterms:modified xsi:type="dcterms:W3CDTF">2019-12-01T08:10:00Z</dcterms:modified>
</cp:coreProperties>
</file>