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7" r:id="rId3"/>
    <p:sldId id="272" r:id="rId4"/>
    <p:sldId id="257" r:id="rId5"/>
    <p:sldId id="269" r:id="rId6"/>
    <p:sldId id="271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99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49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C12BA1-9FC5-494C-BEDC-4C0F02B7D883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FA6A43-08AA-414A-8B8B-676926885FDE}">
      <dgm:prSet phldrT="[Текст]"/>
      <dgm:spPr/>
      <dgm:t>
        <a:bodyPr/>
        <a:lstStyle/>
        <a:p>
          <a:r>
            <a:rPr lang="ru-RU" dirty="0" smtClean="0"/>
            <a:t>Р.К</a:t>
          </a:r>
          <a:endParaRPr lang="ru-RU" dirty="0"/>
        </a:p>
      </dgm:t>
    </dgm:pt>
    <dgm:pt modelId="{D31EA056-3583-4111-8996-D49CE0541A1F}" type="parTrans" cxnId="{494FB851-EB41-4392-99E5-BCBC82EA9CE8}">
      <dgm:prSet/>
      <dgm:spPr/>
      <dgm:t>
        <a:bodyPr/>
        <a:lstStyle/>
        <a:p>
          <a:endParaRPr lang="ru-RU"/>
        </a:p>
      </dgm:t>
    </dgm:pt>
    <dgm:pt modelId="{ADE2EEE4-89A0-48A2-B0AE-A627B04D4F57}" type="sibTrans" cxnId="{494FB851-EB41-4392-99E5-BCBC82EA9CE8}">
      <dgm:prSet/>
      <dgm:spPr/>
      <dgm:t>
        <a:bodyPr/>
        <a:lstStyle/>
        <a:p>
          <a:endParaRPr lang="ru-RU"/>
        </a:p>
      </dgm:t>
    </dgm:pt>
    <dgm:pt modelId="{1ADE7A06-1DBD-4CDE-A058-3689A5871642}">
      <dgm:prSet phldrT="[Текст]"/>
      <dgm:spPr/>
      <dgm:t>
        <a:bodyPr/>
        <a:lstStyle/>
        <a:p>
          <a:r>
            <a:rPr lang="ru-RU" dirty="0" smtClean="0"/>
            <a:t>Г.УША</a:t>
          </a:r>
          <a:endParaRPr lang="ru-RU" dirty="0"/>
        </a:p>
      </dgm:t>
    </dgm:pt>
    <dgm:pt modelId="{3FA924BA-79C4-493F-8E5C-E940A597FE39}" type="parTrans" cxnId="{889B95F4-18E2-48E2-9136-C380D953F865}">
      <dgm:prSet/>
      <dgm:spPr/>
      <dgm:t>
        <a:bodyPr/>
        <a:lstStyle/>
        <a:p>
          <a:endParaRPr lang="ru-RU"/>
        </a:p>
      </dgm:t>
    </dgm:pt>
    <dgm:pt modelId="{489DE604-0118-4DB3-8E1D-5F661AF87B22}" type="sibTrans" cxnId="{889B95F4-18E2-48E2-9136-C380D953F865}">
      <dgm:prSet/>
      <dgm:spPr/>
      <dgm:t>
        <a:bodyPr/>
        <a:lstStyle/>
        <a:p>
          <a:endParaRPr lang="ru-RU"/>
        </a:p>
      </dgm:t>
    </dgm:pt>
    <dgm:pt modelId="{1AE6D66A-1934-42B1-924F-489E061FB3E9}">
      <dgm:prSet phldrT="[Текст]"/>
      <dgm:spPr/>
      <dgm:t>
        <a:bodyPr/>
        <a:lstStyle/>
        <a:p>
          <a:r>
            <a:rPr lang="ru-RU" dirty="0" smtClean="0"/>
            <a:t>.ЫБА</a:t>
          </a:r>
          <a:endParaRPr lang="ru-RU" dirty="0"/>
        </a:p>
      </dgm:t>
    </dgm:pt>
    <dgm:pt modelId="{98F030AE-A146-4E3D-A6F7-3F95AF87C175}" type="parTrans" cxnId="{31B0A5FF-6058-4B96-AEB3-D161E0AAD593}">
      <dgm:prSet/>
      <dgm:spPr/>
      <dgm:t>
        <a:bodyPr/>
        <a:lstStyle/>
        <a:p>
          <a:endParaRPr lang="ru-RU"/>
        </a:p>
      </dgm:t>
    </dgm:pt>
    <dgm:pt modelId="{A4A07D2E-9EA7-4D6B-824B-45A7A0B87E6A}" type="sibTrans" cxnId="{31B0A5FF-6058-4B96-AEB3-D161E0AAD593}">
      <dgm:prSet/>
      <dgm:spPr/>
      <dgm:t>
        <a:bodyPr/>
        <a:lstStyle/>
        <a:p>
          <a:endParaRPr lang="ru-RU"/>
        </a:p>
      </dgm:t>
    </dgm:pt>
    <dgm:pt modelId="{BFFBA9CC-2277-4BEE-9836-BF5A7C8A0FA6}">
      <dgm:prSet phldrT="[Текст]"/>
      <dgm:spPr/>
      <dgm:t>
        <a:bodyPr/>
        <a:lstStyle/>
        <a:p>
          <a:r>
            <a:rPr lang="ru-RU" dirty="0" smtClean="0"/>
            <a:t>К.АСКИ</a:t>
          </a:r>
          <a:endParaRPr lang="ru-RU" dirty="0"/>
        </a:p>
      </dgm:t>
    </dgm:pt>
    <dgm:pt modelId="{0484AF31-41C2-41E4-BA44-4040FBDFEDC7}" type="parTrans" cxnId="{06BDD496-883C-48A5-B18B-C9BEF5229F8F}">
      <dgm:prSet/>
      <dgm:spPr/>
      <dgm:t>
        <a:bodyPr/>
        <a:lstStyle/>
        <a:p>
          <a:endParaRPr lang="ru-RU"/>
        </a:p>
      </dgm:t>
    </dgm:pt>
    <dgm:pt modelId="{9DD0BF4B-C8D7-46EE-A1D8-48A3CDFBCFD2}" type="sibTrans" cxnId="{06BDD496-883C-48A5-B18B-C9BEF5229F8F}">
      <dgm:prSet/>
      <dgm:spPr/>
      <dgm:t>
        <a:bodyPr/>
        <a:lstStyle/>
        <a:p>
          <a:endParaRPr lang="ru-RU"/>
        </a:p>
      </dgm:t>
    </dgm:pt>
    <dgm:pt modelId="{DE474565-79A4-4D17-A197-CCD1062C215C}">
      <dgm:prSet phldrT="[Текст]"/>
      <dgm:spPr/>
      <dgm:t>
        <a:bodyPr/>
        <a:lstStyle/>
        <a:p>
          <a:r>
            <a:rPr lang="ru-RU" dirty="0" smtClean="0"/>
            <a:t>ТИГ.</a:t>
          </a:r>
          <a:endParaRPr lang="ru-RU" dirty="0"/>
        </a:p>
      </dgm:t>
    </dgm:pt>
    <dgm:pt modelId="{C14D1213-D0A2-46B2-951F-5E3F5FDE2BF7}" type="parTrans" cxnId="{F7D2DB1A-C55F-4AFF-80C0-056EC9511C24}">
      <dgm:prSet/>
      <dgm:spPr/>
      <dgm:t>
        <a:bodyPr/>
        <a:lstStyle/>
        <a:p>
          <a:endParaRPr lang="ru-RU"/>
        </a:p>
      </dgm:t>
    </dgm:pt>
    <dgm:pt modelId="{C68F6754-5A77-41D4-A623-207E8F3EED51}" type="sibTrans" cxnId="{F7D2DB1A-C55F-4AFF-80C0-056EC9511C24}">
      <dgm:prSet/>
      <dgm:spPr/>
      <dgm:t>
        <a:bodyPr/>
        <a:lstStyle/>
        <a:p>
          <a:endParaRPr lang="ru-RU"/>
        </a:p>
      </dgm:t>
    </dgm:pt>
    <dgm:pt modelId="{5DD0C4F0-EFF1-4687-BA87-4C102061B5EF}" type="pres">
      <dgm:prSet presAssocID="{AEC12BA1-9FC5-494C-BEDC-4C0F02B7D88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F9AA58-9175-4977-B42C-AA622B9A72EE}" type="pres">
      <dgm:prSet presAssocID="{0FFA6A43-08AA-414A-8B8B-676926885FDE}" presName="compNode" presStyleCnt="0"/>
      <dgm:spPr/>
    </dgm:pt>
    <dgm:pt modelId="{54B9DAD0-50CF-4444-A1E8-FE94D178A9DA}" type="pres">
      <dgm:prSet presAssocID="{0FFA6A43-08AA-414A-8B8B-676926885FDE}" presName="pictRect" presStyleLbl="nod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41304F9-5E11-44AF-82F1-E27A29B63764}" type="pres">
      <dgm:prSet presAssocID="{0FFA6A43-08AA-414A-8B8B-676926885FDE}" presName="textRec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336AB5-85C6-4A2E-92FD-19C60A5CBD76}" type="pres">
      <dgm:prSet presAssocID="{ADE2EEE4-89A0-48A2-B0AE-A627B04D4F5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2BEFECE-9CC4-41F0-AD35-7D7620FD94D5}" type="pres">
      <dgm:prSet presAssocID="{1ADE7A06-1DBD-4CDE-A058-3689A5871642}" presName="compNode" presStyleCnt="0"/>
      <dgm:spPr/>
    </dgm:pt>
    <dgm:pt modelId="{56500A7C-7B0D-4859-9981-F1CE9B54A92F}" type="pres">
      <dgm:prSet presAssocID="{1ADE7A06-1DBD-4CDE-A058-3689A5871642}" presName="pictRect" presStyleLbl="node1" presStyleIdx="1" presStyleCnt="5" custScaleY="111087" custLinFactNeighborX="895" custLinFactNeighborY="449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40328D7-674D-4400-9334-F386038267F5}" type="pres">
      <dgm:prSet presAssocID="{1ADE7A06-1DBD-4CDE-A058-3689A5871642}" presName="textRec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C05F2-AB6F-4BB3-90BE-18422B6ADD71}" type="pres">
      <dgm:prSet presAssocID="{489DE604-0118-4DB3-8E1D-5F661AF87B2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4BF4E5C-49BC-4194-80B4-7C5CBB3805BB}" type="pres">
      <dgm:prSet presAssocID="{1AE6D66A-1934-42B1-924F-489E061FB3E9}" presName="compNode" presStyleCnt="0"/>
      <dgm:spPr/>
    </dgm:pt>
    <dgm:pt modelId="{A89958F3-4187-4F65-AA0F-B48EC4E17893}" type="pres">
      <dgm:prSet presAssocID="{1AE6D66A-1934-42B1-924F-489E061FB3E9}" presName="pictRect" presStyleLbl="nod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51D38DF-8A1B-4515-AE81-86D0EBA547C7}" type="pres">
      <dgm:prSet presAssocID="{1AE6D66A-1934-42B1-924F-489E061FB3E9}" presName="textRec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807B36-765E-42C2-914C-88E99ADC3E93}" type="pres">
      <dgm:prSet presAssocID="{A4A07D2E-9EA7-4D6B-824B-45A7A0B87E6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98C6B9B-6EF3-47AB-A8F6-4152B8FE3365}" type="pres">
      <dgm:prSet presAssocID="{BFFBA9CC-2277-4BEE-9836-BF5A7C8A0FA6}" presName="compNode" presStyleCnt="0"/>
      <dgm:spPr/>
    </dgm:pt>
    <dgm:pt modelId="{7FD095C7-7CC7-4740-AAF8-9B8792E40060}" type="pres">
      <dgm:prSet presAssocID="{BFFBA9CC-2277-4BEE-9836-BF5A7C8A0FA6}" presName="pictRect" presStyleLbl="node1" presStyleIdx="3" presStyleCnt="5" custLinFactNeighborX="-13356" custLinFactNeighborY="975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00CF70D-61EF-4C57-8EBD-3847EAB1DB62}" type="pres">
      <dgm:prSet presAssocID="{BFFBA9CC-2277-4BEE-9836-BF5A7C8A0FA6}" presName="textRec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874F2-FC3B-439B-B3A2-CC1528E3F70C}" type="pres">
      <dgm:prSet presAssocID="{9DD0BF4B-C8D7-46EE-A1D8-48A3CDFBCFD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EDB0675-BD54-4EE4-8209-7348890886DE}" type="pres">
      <dgm:prSet presAssocID="{DE474565-79A4-4D17-A197-CCD1062C215C}" presName="compNode" presStyleCnt="0"/>
      <dgm:spPr/>
    </dgm:pt>
    <dgm:pt modelId="{C6B7B0AB-47C6-4D5B-AFC7-D3AC46F3D78A}" type="pres">
      <dgm:prSet presAssocID="{DE474565-79A4-4D17-A197-CCD1062C215C}" presName="pictRect" presStyleLbl="node1" presStyleIdx="4" presStyleCnt="5" custScaleX="109007" custScaleY="106779" custLinFactNeighborX="2554" custLinFactNeighborY="5181"/>
      <dgm:spPr>
        <a:blipFill rotWithShape="0">
          <a:blip xmlns:r="http://schemas.openxmlformats.org/officeDocument/2006/relationships" r:embed="rId5"/>
          <a:stretch>
            <a:fillRect/>
          </a:stretch>
        </a:blip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  <dgm:pt modelId="{7E038A68-2A32-4C86-8269-53D8EF79526D}" type="pres">
      <dgm:prSet presAssocID="{DE474565-79A4-4D17-A197-CCD1062C215C}" presName="textRect" presStyleLbl="revTx" presStyleIdx="4" presStyleCnt="5" custScaleX="697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4FB851-EB41-4392-99E5-BCBC82EA9CE8}" srcId="{AEC12BA1-9FC5-494C-BEDC-4C0F02B7D883}" destId="{0FFA6A43-08AA-414A-8B8B-676926885FDE}" srcOrd="0" destOrd="0" parTransId="{D31EA056-3583-4111-8996-D49CE0541A1F}" sibTransId="{ADE2EEE4-89A0-48A2-B0AE-A627B04D4F57}"/>
    <dgm:cxn modelId="{C89159E7-A506-41D2-A3A1-BE80463DACA9}" type="presOf" srcId="{1AE6D66A-1934-42B1-924F-489E061FB3E9}" destId="{351D38DF-8A1B-4515-AE81-86D0EBA547C7}" srcOrd="0" destOrd="0" presId="urn:microsoft.com/office/officeart/2005/8/layout/pList1"/>
    <dgm:cxn modelId="{667414B8-58EE-42EB-9D05-0D16941F20C1}" type="presOf" srcId="{0FFA6A43-08AA-414A-8B8B-676926885FDE}" destId="{341304F9-5E11-44AF-82F1-E27A29B63764}" srcOrd="0" destOrd="0" presId="urn:microsoft.com/office/officeart/2005/8/layout/pList1"/>
    <dgm:cxn modelId="{59C5CFB7-D433-4C6D-8B69-B56FDEC467C9}" type="presOf" srcId="{A4A07D2E-9EA7-4D6B-824B-45A7A0B87E6A}" destId="{AF807B36-765E-42C2-914C-88E99ADC3E93}" srcOrd="0" destOrd="0" presId="urn:microsoft.com/office/officeart/2005/8/layout/pList1"/>
    <dgm:cxn modelId="{703D3572-7FA2-4314-846E-CB8E2FE925B5}" type="presOf" srcId="{BFFBA9CC-2277-4BEE-9836-BF5A7C8A0FA6}" destId="{800CF70D-61EF-4C57-8EBD-3847EAB1DB62}" srcOrd="0" destOrd="0" presId="urn:microsoft.com/office/officeart/2005/8/layout/pList1"/>
    <dgm:cxn modelId="{4DE09EB1-ECA1-4ED7-9DA1-75A9C4323F03}" type="presOf" srcId="{AEC12BA1-9FC5-494C-BEDC-4C0F02B7D883}" destId="{5DD0C4F0-EFF1-4687-BA87-4C102061B5EF}" srcOrd="0" destOrd="0" presId="urn:microsoft.com/office/officeart/2005/8/layout/pList1"/>
    <dgm:cxn modelId="{42C9516B-834B-40B1-BCE0-5B32FB34D4C4}" type="presOf" srcId="{1ADE7A06-1DBD-4CDE-A058-3689A5871642}" destId="{E40328D7-674D-4400-9334-F386038267F5}" srcOrd="0" destOrd="0" presId="urn:microsoft.com/office/officeart/2005/8/layout/pList1"/>
    <dgm:cxn modelId="{889B95F4-18E2-48E2-9136-C380D953F865}" srcId="{AEC12BA1-9FC5-494C-BEDC-4C0F02B7D883}" destId="{1ADE7A06-1DBD-4CDE-A058-3689A5871642}" srcOrd="1" destOrd="0" parTransId="{3FA924BA-79C4-493F-8E5C-E940A597FE39}" sibTransId="{489DE604-0118-4DB3-8E1D-5F661AF87B22}"/>
    <dgm:cxn modelId="{E7E57491-5DDC-4DC4-9E36-FBDEAF86F60A}" type="presOf" srcId="{489DE604-0118-4DB3-8E1D-5F661AF87B22}" destId="{D30C05F2-AB6F-4BB3-90BE-18422B6ADD71}" srcOrd="0" destOrd="0" presId="urn:microsoft.com/office/officeart/2005/8/layout/pList1"/>
    <dgm:cxn modelId="{764253DC-E477-476F-97CE-A3C0821D46F2}" type="presOf" srcId="{9DD0BF4B-C8D7-46EE-A1D8-48A3CDFBCFD2}" destId="{BAA874F2-FC3B-439B-B3A2-CC1528E3F70C}" srcOrd="0" destOrd="0" presId="urn:microsoft.com/office/officeart/2005/8/layout/pList1"/>
    <dgm:cxn modelId="{F7D2DB1A-C55F-4AFF-80C0-056EC9511C24}" srcId="{AEC12BA1-9FC5-494C-BEDC-4C0F02B7D883}" destId="{DE474565-79A4-4D17-A197-CCD1062C215C}" srcOrd="4" destOrd="0" parTransId="{C14D1213-D0A2-46B2-951F-5E3F5FDE2BF7}" sibTransId="{C68F6754-5A77-41D4-A623-207E8F3EED51}"/>
    <dgm:cxn modelId="{06BDD496-883C-48A5-B18B-C9BEF5229F8F}" srcId="{AEC12BA1-9FC5-494C-BEDC-4C0F02B7D883}" destId="{BFFBA9CC-2277-4BEE-9836-BF5A7C8A0FA6}" srcOrd="3" destOrd="0" parTransId="{0484AF31-41C2-41E4-BA44-4040FBDFEDC7}" sibTransId="{9DD0BF4B-C8D7-46EE-A1D8-48A3CDFBCFD2}"/>
    <dgm:cxn modelId="{C91F189D-19CE-49C4-90B0-133B7D767105}" type="presOf" srcId="{ADE2EEE4-89A0-48A2-B0AE-A627B04D4F57}" destId="{5B336AB5-85C6-4A2E-92FD-19C60A5CBD76}" srcOrd="0" destOrd="0" presId="urn:microsoft.com/office/officeart/2005/8/layout/pList1"/>
    <dgm:cxn modelId="{8DC17C73-EDAF-4D22-BB9D-F1AB0163DF4D}" type="presOf" srcId="{DE474565-79A4-4D17-A197-CCD1062C215C}" destId="{7E038A68-2A32-4C86-8269-53D8EF79526D}" srcOrd="0" destOrd="0" presId="urn:microsoft.com/office/officeart/2005/8/layout/pList1"/>
    <dgm:cxn modelId="{31B0A5FF-6058-4B96-AEB3-D161E0AAD593}" srcId="{AEC12BA1-9FC5-494C-BEDC-4C0F02B7D883}" destId="{1AE6D66A-1934-42B1-924F-489E061FB3E9}" srcOrd="2" destOrd="0" parTransId="{98F030AE-A146-4E3D-A6F7-3F95AF87C175}" sibTransId="{A4A07D2E-9EA7-4D6B-824B-45A7A0B87E6A}"/>
    <dgm:cxn modelId="{77056D8A-1B50-4984-ABA0-357252781674}" type="presParOf" srcId="{5DD0C4F0-EFF1-4687-BA87-4C102061B5EF}" destId="{C3F9AA58-9175-4977-B42C-AA622B9A72EE}" srcOrd="0" destOrd="0" presId="urn:microsoft.com/office/officeart/2005/8/layout/pList1"/>
    <dgm:cxn modelId="{3552BA7D-8E6B-496E-B3B9-65D2BB7436BC}" type="presParOf" srcId="{C3F9AA58-9175-4977-B42C-AA622B9A72EE}" destId="{54B9DAD0-50CF-4444-A1E8-FE94D178A9DA}" srcOrd="0" destOrd="0" presId="urn:microsoft.com/office/officeart/2005/8/layout/pList1"/>
    <dgm:cxn modelId="{27A2794E-2367-4BCC-B074-428892B38F63}" type="presParOf" srcId="{C3F9AA58-9175-4977-B42C-AA622B9A72EE}" destId="{341304F9-5E11-44AF-82F1-E27A29B63764}" srcOrd="1" destOrd="0" presId="urn:microsoft.com/office/officeart/2005/8/layout/pList1"/>
    <dgm:cxn modelId="{C7BE7AEB-F5C7-44CB-91A1-984A3B41DC38}" type="presParOf" srcId="{5DD0C4F0-EFF1-4687-BA87-4C102061B5EF}" destId="{5B336AB5-85C6-4A2E-92FD-19C60A5CBD76}" srcOrd="1" destOrd="0" presId="urn:microsoft.com/office/officeart/2005/8/layout/pList1"/>
    <dgm:cxn modelId="{B00C7785-26C8-48AC-A39F-8BE2AFC817A1}" type="presParOf" srcId="{5DD0C4F0-EFF1-4687-BA87-4C102061B5EF}" destId="{12BEFECE-9CC4-41F0-AD35-7D7620FD94D5}" srcOrd="2" destOrd="0" presId="urn:microsoft.com/office/officeart/2005/8/layout/pList1"/>
    <dgm:cxn modelId="{9E605BCF-BFB8-42E3-B99E-66B67258966E}" type="presParOf" srcId="{12BEFECE-9CC4-41F0-AD35-7D7620FD94D5}" destId="{56500A7C-7B0D-4859-9981-F1CE9B54A92F}" srcOrd="0" destOrd="0" presId="urn:microsoft.com/office/officeart/2005/8/layout/pList1"/>
    <dgm:cxn modelId="{9115ACB0-8CD0-47B2-843F-B66179408C78}" type="presParOf" srcId="{12BEFECE-9CC4-41F0-AD35-7D7620FD94D5}" destId="{E40328D7-674D-4400-9334-F386038267F5}" srcOrd="1" destOrd="0" presId="urn:microsoft.com/office/officeart/2005/8/layout/pList1"/>
    <dgm:cxn modelId="{4A46C14D-C305-43C6-B79D-ECAF828CF441}" type="presParOf" srcId="{5DD0C4F0-EFF1-4687-BA87-4C102061B5EF}" destId="{D30C05F2-AB6F-4BB3-90BE-18422B6ADD71}" srcOrd="3" destOrd="0" presId="urn:microsoft.com/office/officeart/2005/8/layout/pList1"/>
    <dgm:cxn modelId="{2A0E0878-AADE-4736-9394-CE9905EFCE7A}" type="presParOf" srcId="{5DD0C4F0-EFF1-4687-BA87-4C102061B5EF}" destId="{14BF4E5C-49BC-4194-80B4-7C5CBB3805BB}" srcOrd="4" destOrd="0" presId="urn:microsoft.com/office/officeart/2005/8/layout/pList1"/>
    <dgm:cxn modelId="{1417F04F-5D63-41FD-8577-FC36BE17A595}" type="presParOf" srcId="{14BF4E5C-49BC-4194-80B4-7C5CBB3805BB}" destId="{A89958F3-4187-4F65-AA0F-B48EC4E17893}" srcOrd="0" destOrd="0" presId="urn:microsoft.com/office/officeart/2005/8/layout/pList1"/>
    <dgm:cxn modelId="{1903101C-543F-4BA2-BEDC-4FC8028D208F}" type="presParOf" srcId="{14BF4E5C-49BC-4194-80B4-7C5CBB3805BB}" destId="{351D38DF-8A1B-4515-AE81-86D0EBA547C7}" srcOrd="1" destOrd="0" presId="urn:microsoft.com/office/officeart/2005/8/layout/pList1"/>
    <dgm:cxn modelId="{B9F3CB4E-A84D-4B19-91C0-E0270D820E48}" type="presParOf" srcId="{5DD0C4F0-EFF1-4687-BA87-4C102061B5EF}" destId="{AF807B36-765E-42C2-914C-88E99ADC3E93}" srcOrd="5" destOrd="0" presId="urn:microsoft.com/office/officeart/2005/8/layout/pList1"/>
    <dgm:cxn modelId="{E5CE3F25-DDE9-4B93-B475-E5132B6BDEFF}" type="presParOf" srcId="{5DD0C4F0-EFF1-4687-BA87-4C102061B5EF}" destId="{498C6B9B-6EF3-47AB-A8F6-4152B8FE3365}" srcOrd="6" destOrd="0" presId="urn:microsoft.com/office/officeart/2005/8/layout/pList1"/>
    <dgm:cxn modelId="{A119EFFB-8997-41F0-9E2E-81EEE1E38978}" type="presParOf" srcId="{498C6B9B-6EF3-47AB-A8F6-4152B8FE3365}" destId="{7FD095C7-7CC7-4740-AAF8-9B8792E40060}" srcOrd="0" destOrd="0" presId="urn:microsoft.com/office/officeart/2005/8/layout/pList1"/>
    <dgm:cxn modelId="{B8D27786-3C72-4011-AADA-99A8C69FA833}" type="presParOf" srcId="{498C6B9B-6EF3-47AB-A8F6-4152B8FE3365}" destId="{800CF70D-61EF-4C57-8EBD-3847EAB1DB62}" srcOrd="1" destOrd="0" presId="urn:microsoft.com/office/officeart/2005/8/layout/pList1"/>
    <dgm:cxn modelId="{08DE9675-AE44-4709-B2A4-9658FB799302}" type="presParOf" srcId="{5DD0C4F0-EFF1-4687-BA87-4C102061B5EF}" destId="{BAA874F2-FC3B-439B-B3A2-CC1528E3F70C}" srcOrd="7" destOrd="0" presId="urn:microsoft.com/office/officeart/2005/8/layout/pList1"/>
    <dgm:cxn modelId="{9ECA1805-EBC8-4E9B-86D4-E498E64C8935}" type="presParOf" srcId="{5DD0C4F0-EFF1-4687-BA87-4C102061B5EF}" destId="{3EDB0675-BD54-4EE4-8209-7348890886DE}" srcOrd="8" destOrd="0" presId="urn:microsoft.com/office/officeart/2005/8/layout/pList1"/>
    <dgm:cxn modelId="{9EC913AF-D4F9-44DB-AA5E-7317B0113F80}" type="presParOf" srcId="{3EDB0675-BD54-4EE4-8209-7348890886DE}" destId="{C6B7B0AB-47C6-4D5B-AFC7-D3AC46F3D78A}" srcOrd="0" destOrd="0" presId="urn:microsoft.com/office/officeart/2005/8/layout/pList1"/>
    <dgm:cxn modelId="{5ED4B070-C608-4165-9C83-E18B5EE1A6DE}" type="presParOf" srcId="{3EDB0675-BD54-4EE4-8209-7348890886DE}" destId="{7E038A68-2A32-4C86-8269-53D8EF79526D}" srcOrd="1" destOrd="0" presId="urn:microsoft.com/office/officeart/2005/8/layout/p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2;&#1074;&#1085;\Disk%20One%20-%2008%20Pocoyo%20-%20Pocoyo%20Theme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85850" y="0"/>
            <a:ext cx="9545768" cy="6832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14414" y="1714488"/>
            <a:ext cx="58579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Arial Black" pitchFamily="34" charset="0"/>
              </a:rPr>
              <a:t>Викторина «Логопедическая мозаика»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br>
              <a:rPr lang="ru-RU" sz="4800" b="1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4429132"/>
            <a:ext cx="47863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Учитель-логопед:</a:t>
            </a:r>
          </a:p>
          <a:p>
            <a:pPr algn="ctr"/>
            <a:r>
              <a:rPr lang="ru-RU" sz="2800" dirty="0" err="1" smtClean="0"/>
              <a:t>Ижденева</a:t>
            </a:r>
            <a:r>
              <a:rPr lang="ru-RU" sz="2800" dirty="0" smtClean="0"/>
              <a:t> Анастасия Вадимовна</a:t>
            </a:r>
          </a:p>
          <a:p>
            <a:pPr algn="ctr"/>
            <a:endParaRPr lang="ru-RU" sz="2800" dirty="0" smtClean="0">
              <a:solidFill>
                <a:srgbClr val="FF0000"/>
              </a:solidFill>
            </a:endParaRPr>
          </a:p>
        </p:txBody>
      </p:sp>
      <p:pic>
        <p:nvPicPr>
          <p:cNvPr id="7" name="Disk One - 08 Pocoyo - Pocoyo Them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571480"/>
            <a:ext cx="304800" cy="304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757803"/>
            <a:ext cx="628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МБОУ СОШ № 19 г. Чебоксары</a:t>
            </a:r>
          </a:p>
        </p:txBody>
      </p:sp>
    </p:spTree>
    <p:extLst>
      <p:ext uri="{BB962C8B-B14F-4D97-AF65-F5344CB8AC3E}">
        <p14:creationId xmlns:p14="http://schemas.microsoft.com/office/powerpoint/2010/main" xmlns="" val="322623986"/>
      </p:ext>
    </p:extLst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Настя\Desktop\Без названия (9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6215106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Настя\Desktop\Без названия (10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8072494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64304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b="1" dirty="0" smtClean="0">
                <a:solidFill>
                  <a:srgbClr val="C00000"/>
                </a:solidFill>
              </a:rPr>
              <a:t>Закончи предложение»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000108"/>
            <a:ext cx="8929718" cy="58578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Такой же пушистый, как…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Такой же веселый, как…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Такой же колючий, как…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Такой же хитрый, как…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Такой же смелый, как…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Такой же добрый, как…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Такой же шершавый, как…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Такой же толстый, как…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Такой же сильный, как…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64304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«Исправь ошибки художника»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57232"/>
            <a:ext cx="8858280" cy="60007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Настя\Desktop\Без названия (6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8429684" cy="59293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71611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 Исправь ошибки в описание сказочных героев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428736"/>
            <a:ext cx="8572528" cy="542926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1.Колобок </a:t>
            </a:r>
            <a:r>
              <a:rPr lang="ru-RU" dirty="0" smtClean="0">
                <a:solidFill>
                  <a:schemeClr val="tx1"/>
                </a:solidFill>
              </a:rPr>
              <a:t>залез на дерево.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2.Красная </a:t>
            </a:r>
            <a:r>
              <a:rPr lang="ru-RU" dirty="0" smtClean="0">
                <a:solidFill>
                  <a:schemeClr val="tx1"/>
                </a:solidFill>
              </a:rPr>
              <a:t>Шапочка сняла свою белую панамку.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3.Золушка </a:t>
            </a:r>
            <a:r>
              <a:rPr lang="ru-RU" dirty="0" smtClean="0">
                <a:solidFill>
                  <a:schemeClr val="tx1"/>
                </a:solidFill>
              </a:rPr>
              <a:t>нагрубила мачехе и отказалась убираться в доме.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4.Дюймовочка </a:t>
            </a:r>
            <a:r>
              <a:rPr lang="ru-RU" dirty="0" smtClean="0">
                <a:solidFill>
                  <a:schemeClr val="tx1"/>
                </a:solidFill>
              </a:rPr>
              <a:t>зашла в автобус и опустилась на сиденье.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5.Карлсон </a:t>
            </a:r>
            <a:r>
              <a:rPr lang="ru-RU" dirty="0" smtClean="0">
                <a:solidFill>
                  <a:schemeClr val="tx1"/>
                </a:solidFill>
              </a:rPr>
              <a:t>надел пальто и полетел на крышу.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6.Буратино </a:t>
            </a:r>
            <a:r>
              <a:rPr lang="ru-RU" dirty="0" smtClean="0">
                <a:solidFill>
                  <a:schemeClr val="tx1"/>
                </a:solidFill>
              </a:rPr>
              <a:t>достал из огня золотой ключик.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«Хитрые вопросы»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Чем отличается звук от буквы</a:t>
            </a:r>
            <a:r>
              <a:rPr lang="ru-RU" sz="3600" dirty="0" smtClean="0"/>
              <a:t>?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Сколько гласных звуков в русском алфавите?</a:t>
            </a:r>
          </a:p>
          <a:p>
            <a:pPr marL="0" indent="0">
              <a:buNone/>
            </a:pPr>
            <a:r>
              <a:rPr lang="ru-RU" sz="3600" dirty="0" smtClean="0"/>
              <a:t>В слове столько слогов, сколько в нем гласных букв?</a:t>
            </a:r>
          </a:p>
          <a:p>
            <a:pPr marL="0" indent="0">
              <a:buNone/>
            </a:pPr>
            <a:r>
              <a:rPr lang="ru-RU" sz="3600" dirty="0" smtClean="0"/>
              <a:t>Сколько слогов в слове фрукт ?</a:t>
            </a:r>
          </a:p>
          <a:p>
            <a:pPr marL="0" indent="0">
              <a:buNone/>
            </a:pPr>
            <a:endParaRPr lang="ru-RU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7253282"/>
      </p:ext>
    </p:ext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Если сегодня был понедельник, то какой будет день послезавтра</a:t>
            </a:r>
            <a:br>
              <a:rPr lang="ru-RU" dirty="0" smtClean="0"/>
            </a:br>
            <a:r>
              <a:rPr lang="ru-RU" dirty="0" smtClean="0"/>
              <a:t>Назови зимние месяцы?</a:t>
            </a:r>
            <a:br>
              <a:rPr lang="ru-RU" dirty="0" smtClean="0"/>
            </a:br>
            <a:r>
              <a:rPr lang="ru-RU" dirty="0" smtClean="0"/>
              <a:t>Сколько дней в неделе?</a:t>
            </a:r>
            <a:br>
              <a:rPr lang="ru-RU" dirty="0" smtClean="0"/>
            </a:br>
            <a:r>
              <a:rPr lang="ru-RU" dirty="0" smtClean="0"/>
              <a:t>Туловище совы покрыто перьями?</a:t>
            </a:r>
            <a:br>
              <a:rPr lang="ru-RU" dirty="0" smtClean="0"/>
            </a:br>
            <a:r>
              <a:rPr lang="ru-RU" dirty="0" smtClean="0"/>
              <a:t>Метро воздушный вид транспорта?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«</a:t>
            </a:r>
            <a:r>
              <a:rPr lang="ru-RU" b="1" dirty="0" smtClean="0">
                <a:solidFill>
                  <a:srgbClr val="C00000"/>
                </a:solidFill>
              </a:rPr>
              <a:t>Буквы потерялись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» 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8229600" cy="50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856986077"/>
      </p:ext>
    </p:extLst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«Переставь букву»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/>
          </a:bodyPr>
          <a:lstStyle/>
          <a:p>
            <a:r>
              <a:rPr lang="ru-RU" sz="3600" smtClean="0"/>
              <a:t>атвра</a:t>
            </a:r>
            <a:endParaRPr lang="ru-RU" sz="3600" dirty="0" smtClean="0"/>
          </a:p>
          <a:p>
            <a:r>
              <a:rPr lang="ru-RU" sz="3600" dirty="0" smtClean="0"/>
              <a:t> </a:t>
            </a:r>
            <a:r>
              <a:rPr lang="ru-RU" sz="3600" dirty="0" err="1" smtClean="0"/>
              <a:t>лекастрво</a:t>
            </a:r>
            <a:endParaRPr lang="ru-RU" sz="3600" dirty="0" smtClean="0"/>
          </a:p>
          <a:p>
            <a:r>
              <a:rPr lang="ru-RU" sz="3600" dirty="0" err="1" smtClean="0"/>
              <a:t>катрофель</a:t>
            </a:r>
            <a:r>
              <a:rPr lang="ru-RU" sz="3600" dirty="0" smtClean="0"/>
              <a:t> </a:t>
            </a:r>
          </a:p>
          <a:p>
            <a:r>
              <a:rPr lang="ru-RU" sz="3600" dirty="0" err="1" smtClean="0"/>
              <a:t>клунбика</a:t>
            </a:r>
            <a:r>
              <a:rPr lang="ru-RU" sz="3600" dirty="0" smtClean="0"/>
              <a:t> </a:t>
            </a:r>
          </a:p>
          <a:p>
            <a:r>
              <a:rPr lang="ru-RU" sz="3600" dirty="0" err="1" smtClean="0"/>
              <a:t>катра</a:t>
            </a:r>
            <a:r>
              <a:rPr lang="ru-RU" sz="3600" dirty="0" smtClean="0"/>
              <a:t> </a:t>
            </a:r>
          </a:p>
          <a:p>
            <a:r>
              <a:rPr lang="ru-RU" sz="3600" dirty="0" err="1" smtClean="0"/>
              <a:t>виноргад</a:t>
            </a:r>
            <a:r>
              <a:rPr lang="ru-RU" sz="3600" dirty="0" smtClean="0"/>
              <a:t> </a:t>
            </a:r>
          </a:p>
          <a:p>
            <a:r>
              <a:rPr lang="ru-RU" sz="3600" dirty="0" err="1" smtClean="0"/>
              <a:t>ркыжовник</a:t>
            </a:r>
            <a:endParaRPr lang="ru-RU" sz="3600" dirty="0" smtClean="0"/>
          </a:p>
          <a:p>
            <a:r>
              <a:rPr lang="ru-RU" sz="3600" dirty="0" err="1" smtClean="0"/>
              <a:t>тирг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b="1" dirty="0" smtClean="0">
                <a:solidFill>
                  <a:srgbClr val="C00000"/>
                </a:solidFill>
              </a:rPr>
              <a:t>Найдите слова» 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500176"/>
          <a:ext cx="8643996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666"/>
                <a:gridCol w="1440666"/>
                <a:gridCol w="1440666"/>
                <a:gridCol w="1440666"/>
                <a:gridCol w="1440666"/>
                <a:gridCol w="1440666"/>
              </a:tblGrid>
              <a:tr h="957269">
                <a:tc>
                  <a:txBody>
                    <a:bodyPr/>
                    <a:lstStyle/>
                    <a:p>
                      <a:pPr algn="l"/>
                      <a:r>
                        <a:rPr lang="ru-RU" sz="6000" dirty="0" smtClean="0"/>
                        <a:t>   Р        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А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Н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Е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Ц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П</a:t>
                      </a:r>
                      <a:endParaRPr lang="ru-RU" sz="6000" dirty="0"/>
                    </a:p>
                  </a:txBody>
                  <a:tcPr/>
                </a:tc>
              </a:tr>
              <a:tr h="957269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У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Р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О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К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М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А</a:t>
                      </a:r>
                      <a:endParaRPr lang="ru-RU" sz="6000" dirty="0"/>
                    </a:p>
                  </a:txBody>
                  <a:tcPr/>
                </a:tc>
              </a:tr>
              <a:tr h="957269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Ч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К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М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Е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Л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Р</a:t>
                      </a:r>
                      <a:endParaRPr lang="ru-RU" sz="6000" dirty="0"/>
                    </a:p>
                  </a:txBody>
                  <a:tcPr/>
                </a:tc>
              </a:tr>
              <a:tr h="957269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К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Н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И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Г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А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Т</a:t>
                      </a:r>
                      <a:endParaRPr lang="ru-RU" sz="6000" dirty="0"/>
                    </a:p>
                  </a:txBody>
                  <a:tcPr/>
                </a:tc>
              </a:tr>
              <a:tr h="957269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А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Д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О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С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К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А</a:t>
                      </a:r>
                      <a:endParaRPr lang="ru-RU" sz="6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42853"/>
            <a:ext cx="7643866" cy="157163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b="1" dirty="0" smtClean="0">
                <a:solidFill>
                  <a:srgbClr val="C00000"/>
                </a:solidFill>
              </a:rPr>
              <a:t>Шифровальщики». 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85860"/>
            <a:ext cx="9144000" cy="542928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214422"/>
          <a:ext cx="7786744" cy="5461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329"/>
                <a:gridCol w="692329"/>
                <a:gridCol w="692329"/>
                <a:gridCol w="692329"/>
                <a:gridCol w="692329"/>
                <a:gridCol w="732922"/>
                <a:gridCol w="713968"/>
                <a:gridCol w="713968"/>
                <a:gridCol w="713968"/>
                <a:gridCol w="713968"/>
                <a:gridCol w="736305"/>
              </a:tblGrid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Б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Г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Д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Ж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И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Й</a:t>
                      </a:r>
                      <a:endParaRPr lang="ru-RU" sz="3600" dirty="0"/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4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5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6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7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9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11</a:t>
                      </a:r>
                      <a:endParaRPr lang="ru-RU" sz="3600" dirty="0"/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К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Л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М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Н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О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Р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Т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У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Ф</a:t>
                      </a:r>
                      <a:endParaRPr lang="ru-RU" sz="3600" dirty="0"/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14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15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16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17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19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22</a:t>
                      </a:r>
                      <a:endParaRPr lang="ru-RU" sz="3600" dirty="0"/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Х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Ц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Ч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Ш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Щ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Ъ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Ы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Ь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Э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Ю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Я</a:t>
                      </a:r>
                      <a:endParaRPr lang="ru-RU" sz="3600" dirty="0"/>
                    </a:p>
                  </a:txBody>
                  <a:tcPr/>
                </a:tc>
              </a:tr>
              <a:tr h="910167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24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25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26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27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29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30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31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32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33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4298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«Ребусы»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071546"/>
            <a:ext cx="7858180" cy="52864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Настя\Desktop\Без названия (7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00108"/>
            <a:ext cx="6143668" cy="53578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Настя\Desktop\Без названия (8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04"/>
            <a:ext cx="6643733" cy="60722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301</TotalTime>
  <Words>309</Words>
  <Application>Microsoft Office PowerPoint</Application>
  <PresentationFormat>Экран (4:3)</PresentationFormat>
  <Paragraphs>144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«Хитрые вопросы»</vt:lpstr>
      <vt:lpstr>Если сегодня был понедельник, то какой будет день послезавтра Назови зимние месяцы? Сколько дней в неделе? Туловище совы покрыто перьями? Метро воздушный вид транспорта? </vt:lpstr>
      <vt:lpstr>«Буквы потерялись» </vt:lpstr>
      <vt:lpstr>«Переставь букву»</vt:lpstr>
      <vt:lpstr>«Найдите слова» </vt:lpstr>
      <vt:lpstr>«Шифровальщики». </vt:lpstr>
      <vt:lpstr>«Ребусы»</vt:lpstr>
      <vt:lpstr>Слайд 9</vt:lpstr>
      <vt:lpstr> </vt:lpstr>
      <vt:lpstr>Слайд 11</vt:lpstr>
      <vt:lpstr>«Закончи предложение» </vt:lpstr>
      <vt:lpstr>«Исправь ошибки художника» </vt:lpstr>
      <vt:lpstr>« Исправь ошибки в описание сказочных героев»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КВН </dc:title>
  <dc:creator>Школа-интернат</dc:creator>
  <cp:lastModifiedBy>Настя</cp:lastModifiedBy>
  <cp:revision>36</cp:revision>
  <dcterms:created xsi:type="dcterms:W3CDTF">2013-02-18T08:23:31Z</dcterms:created>
  <dcterms:modified xsi:type="dcterms:W3CDTF">2019-11-30T14:31:32Z</dcterms:modified>
</cp:coreProperties>
</file>