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88" r:id="rId3"/>
    <p:sldId id="257" r:id="rId4"/>
    <p:sldId id="271" r:id="rId5"/>
    <p:sldId id="275" r:id="rId6"/>
    <p:sldId id="276" r:id="rId7"/>
    <p:sldId id="277" r:id="rId8"/>
    <p:sldId id="280" r:id="rId9"/>
    <p:sldId id="278" r:id="rId10"/>
    <p:sldId id="279" r:id="rId11"/>
    <p:sldId id="281" r:id="rId12"/>
    <p:sldId id="282" r:id="rId13"/>
    <p:sldId id="283" r:id="rId14"/>
    <p:sldId id="285" r:id="rId15"/>
    <p:sldId id="286" r:id="rId16"/>
    <p:sldId id="260" r:id="rId17"/>
    <p:sldId id="274" r:id="rId18"/>
    <p:sldId id="28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73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926D76-93D8-46E7-AB55-F1D4FC75CD9A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A26C23-D4C1-4B12-A1C7-1CEF29BC81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67458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6541d46a5900t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7" descr="ecb4031e37cd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888" y="2914650"/>
            <a:ext cx="3314700" cy="394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8" descr="0_89604_568ac41e_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488" y="1844675"/>
            <a:ext cx="1300162" cy="136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94AE9D-5E9E-41A9-BC23-C35EF70B29B6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C219F9-82FB-4AF3-9A3D-68FE99A2E5C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6156052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0_a1a93_57fe433b_orig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0288" y="2636838"/>
            <a:ext cx="2309812" cy="230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7" descr="4db66d823c0a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2813" y="4219575"/>
            <a:ext cx="3151187" cy="263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Группа 9"/>
          <p:cNvGrpSpPr>
            <a:grpSpLocks/>
          </p:cNvGrpSpPr>
          <p:nvPr/>
        </p:nvGrpSpPr>
        <p:grpSpPr bwMode="auto">
          <a:xfrm>
            <a:off x="1835150" y="5661025"/>
            <a:ext cx="7308850" cy="1196975"/>
            <a:chOff x="0" y="4793739"/>
            <a:chExt cx="9144000" cy="2064261"/>
          </a:xfrm>
        </p:grpSpPr>
        <p:pic>
          <p:nvPicPr>
            <p:cNvPr id="7" name="Рисунок 9" descr="0_fe7f9_3e19977b_orig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793739"/>
              <a:ext cx="5688632" cy="2064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Рисунок 10" descr="0_fe7f9_3e19977b_orig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076056" y="4793739"/>
              <a:ext cx="4067944" cy="2064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" name="Группа 14"/>
          <p:cNvGrpSpPr>
            <a:grpSpLocks/>
          </p:cNvGrpSpPr>
          <p:nvPr/>
        </p:nvGrpSpPr>
        <p:grpSpPr bwMode="auto">
          <a:xfrm>
            <a:off x="0" y="5661025"/>
            <a:ext cx="7308850" cy="1196975"/>
            <a:chOff x="0" y="4793739"/>
            <a:chExt cx="9144000" cy="2064261"/>
          </a:xfrm>
        </p:grpSpPr>
        <p:pic>
          <p:nvPicPr>
            <p:cNvPr id="10" name="Рисунок 12" descr="0_fe7f9_3e19977b_orig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793739"/>
              <a:ext cx="5688632" cy="2064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Рисунок 13" descr="0_fe7f9_3e19977b_orig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076056" y="4793739"/>
              <a:ext cx="4067944" cy="2064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2" name="Рисунок 14" descr="Рисунок1.gif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652963"/>
            <a:ext cx="1476375" cy="192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94AE9D-5E9E-41A9-BC23-C35EF70B29B6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1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C219F9-82FB-4AF3-9A3D-68FE99A2E5C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5425884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6" descr="baby30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221163"/>
            <a:ext cx="2646363" cy="283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7" descr="551f743ee188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78550" y="4221163"/>
            <a:ext cx="2965450" cy="211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Группа 9"/>
          <p:cNvGrpSpPr>
            <a:grpSpLocks/>
          </p:cNvGrpSpPr>
          <p:nvPr/>
        </p:nvGrpSpPr>
        <p:grpSpPr bwMode="auto">
          <a:xfrm>
            <a:off x="1258888" y="6092825"/>
            <a:ext cx="7885112" cy="765175"/>
            <a:chOff x="1" y="5770398"/>
            <a:chExt cx="9143999" cy="1087602"/>
          </a:xfrm>
        </p:grpSpPr>
        <p:pic>
          <p:nvPicPr>
            <p:cNvPr id="6" name="Рисунок 9" descr="8bc5751b36aa55b03faa72cd4305b5eb_1329683174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" y="5770398"/>
              <a:ext cx="3851920" cy="10876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Рисунок 10" descr="8bc5751b36aa55b03faa72cd4305b5eb_1329683174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9912" y="5770399"/>
              <a:ext cx="3851920" cy="10876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Рисунок 11" descr="8bc5751b36aa55b03faa72cd4305b5eb_1329683174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92080" y="5770399"/>
              <a:ext cx="3851920" cy="10876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" name="Группа 12"/>
          <p:cNvGrpSpPr>
            <a:grpSpLocks/>
          </p:cNvGrpSpPr>
          <p:nvPr/>
        </p:nvGrpSpPr>
        <p:grpSpPr bwMode="auto">
          <a:xfrm>
            <a:off x="0" y="6092825"/>
            <a:ext cx="7885113" cy="765175"/>
            <a:chOff x="1" y="5770398"/>
            <a:chExt cx="9143999" cy="1087602"/>
          </a:xfrm>
        </p:grpSpPr>
        <p:pic>
          <p:nvPicPr>
            <p:cNvPr id="10" name="Рисунок 13" descr="8bc5751b36aa55b03faa72cd4305b5eb_1329683174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" y="5770398"/>
              <a:ext cx="3851920" cy="10876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Рисунок 14" descr="8bc5751b36aa55b03faa72cd4305b5eb_1329683174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9912" y="5770399"/>
              <a:ext cx="3851920" cy="10876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Рисунок 15" descr="8bc5751b36aa55b03faa72cd4305b5eb_1329683174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92080" y="5770399"/>
              <a:ext cx="3851920" cy="10876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94AE9D-5E9E-41A9-BC23-C35EF70B29B6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1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C219F9-82FB-4AF3-9A3D-68FE99A2E5C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960384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b9c0b6dd666b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5400" y="4005263"/>
            <a:ext cx="2125663" cy="255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Группа 9"/>
          <p:cNvGrpSpPr>
            <a:grpSpLocks/>
          </p:cNvGrpSpPr>
          <p:nvPr/>
        </p:nvGrpSpPr>
        <p:grpSpPr bwMode="auto">
          <a:xfrm>
            <a:off x="0" y="5778500"/>
            <a:ext cx="9144000" cy="1079500"/>
            <a:chOff x="0" y="5777880"/>
            <a:chExt cx="9144000" cy="1080120"/>
          </a:xfrm>
        </p:grpSpPr>
        <p:pic>
          <p:nvPicPr>
            <p:cNvPr id="4" name="Рисунок 8" descr="0_a01d9_415b13cb_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23511" y="5777880"/>
              <a:ext cx="4320489" cy="1080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Рисунок 9" descr="0_a01d9_415b13cb_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7624" y="5777880"/>
              <a:ext cx="4320489" cy="1080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Рисунок 10" descr="0_a01d9_415b13cb_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777880"/>
              <a:ext cx="4320489" cy="1080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7" name="Рисунок 11" descr="386da46faaeb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91313" y="3619500"/>
            <a:ext cx="2555875" cy="305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94AE9D-5E9E-41A9-BC23-C35EF70B29B6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9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0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C219F9-82FB-4AF3-9A3D-68FE99A2E5C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0770714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6" descr="42373f9d2983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788" y="3860800"/>
            <a:ext cx="2987675" cy="280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7" descr="ec75d3390f56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383088"/>
            <a:ext cx="2166938" cy="256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Группа 8"/>
          <p:cNvGrpSpPr>
            <a:grpSpLocks/>
          </p:cNvGrpSpPr>
          <p:nvPr/>
        </p:nvGrpSpPr>
        <p:grpSpPr bwMode="auto">
          <a:xfrm>
            <a:off x="1835150" y="5876925"/>
            <a:ext cx="7308850" cy="981075"/>
            <a:chOff x="0" y="4793739"/>
            <a:chExt cx="9144000" cy="2064261"/>
          </a:xfrm>
        </p:grpSpPr>
        <p:pic>
          <p:nvPicPr>
            <p:cNvPr id="6" name="Рисунок 9" descr="0_fe7f9_3e19977b_orig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793739"/>
              <a:ext cx="5688632" cy="2064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Рисунок 10" descr="0_fe7f9_3e19977b_orig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076056" y="4793739"/>
              <a:ext cx="4067944" cy="2064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" name="Группа 11"/>
          <p:cNvGrpSpPr>
            <a:grpSpLocks/>
          </p:cNvGrpSpPr>
          <p:nvPr/>
        </p:nvGrpSpPr>
        <p:grpSpPr bwMode="auto">
          <a:xfrm>
            <a:off x="0" y="5876925"/>
            <a:ext cx="7308850" cy="981075"/>
            <a:chOff x="0" y="4793739"/>
            <a:chExt cx="9144000" cy="2064261"/>
          </a:xfrm>
        </p:grpSpPr>
        <p:pic>
          <p:nvPicPr>
            <p:cNvPr id="9" name="Рисунок 12" descr="0_fe7f9_3e19977b_orig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793739"/>
              <a:ext cx="5688632" cy="2064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Рисунок 13" descr="0_fe7f9_3e19977b_orig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076056" y="4793739"/>
              <a:ext cx="4067944" cy="2064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1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94AE9D-5E9E-41A9-BC23-C35EF70B29B6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12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3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C219F9-82FB-4AF3-9A3D-68FE99A2E5C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9643240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AE9D-5E9E-41A9-BC23-C35EF70B29B6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219F9-82FB-4AF3-9A3D-68FE99A2E5C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5077869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B494AE9D-5E9E-41A9-BC23-C35EF70B29B6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C1C219F9-82FB-4AF3-9A3D-68FE99A2E5C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ransition spd="slow">
    <p:fad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0.png"/><Relationship Id="rId7" Type="http://schemas.openxmlformats.org/officeDocument/2006/relationships/image" Target="../media/image23.png"/><Relationship Id="rId2" Type="http://schemas.openxmlformats.org/officeDocument/2006/relationships/slideLayout" Target="../slideLayouts/slideLayout6.xml"/><Relationship Id="rId1" Type="http://schemas.openxmlformats.org/officeDocument/2006/relationships/audio" Target="file:///F:\&#1044;&#1088;&#1091;&#1078;&#1073;&#1072;\&#1041;a&#1088;&#1073;&#1072;&#1088;&#1080;&#1082;&#1080;%20-%20&#1044;&#1088;&#1091;&#1078;&#1073;&#1072;%20(minus).mp3" TargetMode="External"/><Relationship Id="rId6" Type="http://schemas.openxmlformats.org/officeDocument/2006/relationships/image" Target="../media/image22.png"/><Relationship Id="rId5" Type="http://schemas.microsoft.com/office/2007/relationships/hdphoto" Target="../media/hdphoto1.wdp"/><Relationship Id="rId4" Type="http://schemas.openxmlformats.org/officeDocument/2006/relationships/image" Target="../media/image2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4.png"/><Relationship Id="rId4" Type="http://schemas.openxmlformats.org/officeDocument/2006/relationships/image" Target="../media/image6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9.png"/><Relationship Id="rId5" Type="http://schemas.openxmlformats.org/officeDocument/2006/relationships/image" Target="../media/image68.jpeg"/><Relationship Id="rId4" Type="http://schemas.openxmlformats.org/officeDocument/2006/relationships/image" Target="../media/image67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3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png"/><Relationship Id="rId5" Type="http://schemas.microsoft.com/office/2007/relationships/hdphoto" Target="../media/hdphoto1.wdp"/><Relationship Id="rId4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11686">
            <a:off x="5706982" y="310825"/>
            <a:ext cx="3301709" cy="169433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0000" endA="300" endPos="55000" dir="5400000" sy="-100000" algn="bl" rotWithShape="0"/>
          </a:effectLst>
        </p:spPr>
      </p:pic>
      <p:pic>
        <p:nvPicPr>
          <p:cNvPr id="6" name="Picture 5" descr="C:\Users\Админ\Desktop\2.png"/>
          <p:cNvPicPr>
            <a:picLocks noChangeAspect="1" noChangeArrowheads="1"/>
          </p:cNvPicPr>
          <p:nvPr/>
        </p:nvPicPr>
        <p:blipFill>
          <a:blip r:embed="rId4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7875"/>
                    </a14:imgEffect>
                    <a14:imgEffect>
                      <a14:saturation sat="13000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8032" y="4668070"/>
            <a:ext cx="2520280" cy="1850830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77952">
            <a:off x="247296" y="275592"/>
            <a:ext cx="2474034" cy="22755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0000" endA="300" endPos="55000" dir="5400000" sy="-100000" algn="bl" rotWithShape="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143380"/>
            <a:ext cx="5688632" cy="241055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0000" endA="300" endPos="55000" dir="5400000" sy="-100000" algn="bl" rotWithShape="0"/>
          </a:effectLst>
        </p:spPr>
      </p:pic>
      <p:pic>
        <p:nvPicPr>
          <p:cNvPr id="10" name="Бaрбарики - Дружба (minus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/>
          <a:stretch>
            <a:fillRect/>
          </a:stretch>
        </p:blipFill>
        <p:spPr>
          <a:xfrm>
            <a:off x="8358214" y="6215082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36483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выпуск 2019.дети\дети 2019\IMG_503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3599" y="3960076"/>
            <a:ext cx="3905245" cy="2928934"/>
          </a:xfrm>
          <a:prstGeom prst="rect">
            <a:avLst/>
          </a:prstGeom>
          <a:noFill/>
        </p:spPr>
      </p:pic>
      <p:pic>
        <p:nvPicPr>
          <p:cNvPr id="5" name="Рисунок 4" descr="F:\выпуск 2019.дети\IMG_4216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38755" y="-39111"/>
            <a:ext cx="3574934" cy="4038600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F:\Выпускной\сканирование0011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" y="30591"/>
            <a:ext cx="3533046" cy="3143250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F:\выпуск 2019.дети\дети 2019\IMG_4990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585519">
            <a:off x="331646" y="2892147"/>
            <a:ext cx="2315796" cy="3771900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Прямоугольник 1"/>
          <p:cNvSpPr/>
          <p:nvPr/>
        </p:nvSpPr>
        <p:spPr>
          <a:xfrm>
            <a:off x="2407916" y="2636912"/>
            <a:ext cx="338822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dirty="0" smtClean="0">
              <a:solidFill>
                <a:srgbClr val="000000"/>
              </a:solidFill>
            </a:endParaRPr>
          </a:p>
          <a:p>
            <a:r>
              <a:rPr lang="ru-RU" sz="2000" b="1" dirty="0" smtClean="0">
                <a:solidFill>
                  <a:srgbClr val="000000"/>
                </a:solidFill>
              </a:rPr>
              <a:t>Саша</a:t>
            </a:r>
            <a:r>
              <a:rPr lang="ru-RU" sz="2000" b="1" dirty="0">
                <a:solidFill>
                  <a:srgbClr val="000000"/>
                </a:solidFill>
              </a:rPr>
              <a:t>— кокетка, звезда, хохотушка.</a:t>
            </a:r>
          </a:p>
          <a:p>
            <a:r>
              <a:rPr lang="ru-RU" sz="2000" b="1" dirty="0">
                <a:solidFill>
                  <a:srgbClr val="000000"/>
                </a:solidFill>
              </a:rPr>
              <a:t>Мамина доченька и болтушка.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:\Выпускной\сканирование0004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983200">
            <a:off x="612445" y="548747"/>
            <a:ext cx="2496635" cy="3886200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G:\DCIM\165___04\IMG_5593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43306" y="285728"/>
            <a:ext cx="1680482" cy="3800475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G:\DCIM\165___04\IMG_5580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33922">
            <a:off x="5680173" y="530343"/>
            <a:ext cx="2943225" cy="3037408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G:\DCIM\165___04\IMG_5599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983" y="3744585"/>
            <a:ext cx="3671558" cy="2752725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Прямоугольник 1"/>
          <p:cNvSpPr/>
          <p:nvPr/>
        </p:nvSpPr>
        <p:spPr>
          <a:xfrm>
            <a:off x="4067944" y="415567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Максим - справедливый и спокойный,</a:t>
            </a:r>
          </a:p>
          <a:p>
            <a:r>
              <a:rPr lang="ru-RU" b="1" dirty="0"/>
              <a:t>Похвалы всегда достойный.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0"/>
                            </p:stCondLst>
                            <p:childTnLst>
                              <p:par>
                                <p:cTn id="2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G:\DCIM\164___03\IMG_5548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47756">
            <a:off x="5755513" y="436198"/>
            <a:ext cx="3480027" cy="3143250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G:\DCIM\164___03\IMG_5538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5958">
            <a:off x="3879183" y="58330"/>
            <a:ext cx="2512023" cy="3915087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F:\Выпускной\сканирование0008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960705">
            <a:off x="255126" y="318600"/>
            <a:ext cx="3333750" cy="3394548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G:\DCIM\165___04\IMG_5644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3645024"/>
            <a:ext cx="4098590" cy="3105150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Прямоугольник 1"/>
          <p:cNvSpPr/>
          <p:nvPr/>
        </p:nvSpPr>
        <p:spPr>
          <a:xfrm>
            <a:off x="851582" y="3169752"/>
            <a:ext cx="4080458" cy="23474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/>
          </a:p>
          <a:p>
            <a:r>
              <a:rPr lang="ru-RU" b="1" dirty="0" smtClean="0"/>
              <a:t>Лера </a:t>
            </a:r>
            <a:r>
              <a:rPr lang="ru-RU" b="1" dirty="0"/>
              <a:t>— красотка! Всегда в новом платье.</a:t>
            </a:r>
          </a:p>
          <a:p>
            <a:r>
              <a:rPr lang="ru-RU" b="1" dirty="0"/>
              <a:t>И терпелива всегда на занятии.</a:t>
            </a:r>
          </a:p>
          <a:p>
            <a:r>
              <a:rPr lang="ru-RU" b="1" dirty="0"/>
              <a:t>А ещё, до пояса коса.</a:t>
            </a:r>
          </a:p>
          <a:p>
            <a:r>
              <a:rPr lang="ru-RU" b="1" dirty="0"/>
              <a:t>Сказочная у нас девица - краса.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0"/>
                            </p:stCondLst>
                            <p:childTnLst>
                              <p:par>
                                <p:cTn id="24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:\Выпускной\сканирование0006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736" y="68575"/>
            <a:ext cx="2487965" cy="4410075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G:\DCIM\164___03\IMG_5544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20386" y="2071654"/>
            <a:ext cx="1785950" cy="4786346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F:\выпуск 2019.дети\IMG_4212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3" y="3261033"/>
            <a:ext cx="3548416" cy="3105150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G:\DCIM\163___02\IMG_5463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3" y="68575"/>
            <a:ext cx="3563888" cy="2784361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Прямоугольник 1"/>
          <p:cNvSpPr/>
          <p:nvPr/>
        </p:nvSpPr>
        <p:spPr>
          <a:xfrm>
            <a:off x="2620336" y="476672"/>
            <a:ext cx="310379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Полина— подружка верная</a:t>
            </a:r>
          </a:p>
          <a:p>
            <a:r>
              <a:rPr lang="ru-RU" b="1" dirty="0"/>
              <a:t>И девочка примерная.</a:t>
            </a:r>
          </a:p>
          <a:p>
            <a:r>
              <a:rPr lang="ru-RU" b="1" dirty="0"/>
              <a:t>Игрушки всегда соберет,</a:t>
            </a:r>
          </a:p>
          <a:p>
            <a:r>
              <a:rPr lang="ru-RU" b="1" dirty="0"/>
              <a:t>Порядок во всех уголках наведет.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G:\DCIM\163___02\IMG_5519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532" y="3284984"/>
            <a:ext cx="4255958" cy="3190875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F:\выпуск 2019.дети\IMG_4811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267016">
            <a:off x="5409472" y="486312"/>
            <a:ext cx="3281982" cy="3123992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F:\Выпускной\сканирование0003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968932">
            <a:off x="907837" y="182820"/>
            <a:ext cx="2413000" cy="3619500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77952">
            <a:off x="3246125" y="194267"/>
            <a:ext cx="1743974" cy="160403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0000" endA="300" endPos="55000" dir="5400000" sy="-100000" algn="bl" rotWithShape="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4470268" y="3933056"/>
            <a:ext cx="348610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Андрюша стихи прочитает чудесно.</a:t>
            </a:r>
          </a:p>
          <a:p>
            <a:r>
              <a:rPr lang="ru-RU" b="1" dirty="0"/>
              <a:t>Рифмы и строчки — все так интересно.</a:t>
            </a:r>
          </a:p>
          <a:p>
            <a:r>
              <a:rPr lang="ru-RU" b="1" dirty="0"/>
              <a:t> Он настоящий эрудит.</a:t>
            </a:r>
          </a:p>
          <a:p>
            <a:r>
              <a:rPr lang="ru-RU" b="1" dirty="0"/>
              <a:t>И ни капли не грубит.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F:\выпуск 2019.дети\IMG_4916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9322" y="3071810"/>
            <a:ext cx="2981325" cy="3500461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F:\Выпускной\сканирование0005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352" y="0"/>
            <a:ext cx="3071834" cy="3286148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G:\DCIM\165___04\IMG_5603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71613" y="0"/>
            <a:ext cx="3272387" cy="3643335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G:\DCIM\164___03\IMG_5546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33213" y="188962"/>
            <a:ext cx="2438400" cy="4918841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0588" y="1781607"/>
            <a:ext cx="2114550" cy="173355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0000" endA="300" endPos="90000" dir="5400000" sy="-100000" algn="bl" rotWithShape="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152352" y="3388883"/>
            <a:ext cx="427563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Арина - в танце так ладно кружится.</a:t>
            </a:r>
          </a:p>
          <a:p>
            <a:r>
              <a:rPr lang="ru-RU" b="1" dirty="0"/>
              <a:t>Это умение ей пригодится.</a:t>
            </a:r>
          </a:p>
          <a:p>
            <a:r>
              <a:rPr lang="ru-RU" b="1" dirty="0"/>
              <a:t>лучше всех поет</a:t>
            </a:r>
          </a:p>
          <a:p>
            <a:r>
              <a:rPr lang="ru-RU" b="1" dirty="0"/>
              <a:t>И Стихи читает!</a:t>
            </a:r>
          </a:p>
          <a:p>
            <a:r>
              <a:rPr lang="ru-RU" b="1" dirty="0"/>
              <a:t>И на занятиях хорошо отвечает.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18658"/>
          </a:xfrm>
        </p:spPr>
        <p:txBody>
          <a:bodyPr/>
          <a:lstStyle/>
          <a:p>
            <a:r>
              <a:rPr lang="ru-RU" dirty="0"/>
              <a:t>И пока в доме детский смех, от игрушек некуда деться, вы на земле, счастливее всех!!!</a:t>
            </a:r>
            <a:br>
              <a:rPr lang="ru-RU" dirty="0"/>
            </a:b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384991617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579296" cy="5890666"/>
          </a:xfrm>
        </p:spPr>
        <p:txBody>
          <a:bodyPr/>
          <a:lstStyle/>
          <a:p>
            <a:r>
              <a:rPr lang="ru-RU" sz="8000" dirty="0">
                <a:solidFill>
                  <a:schemeClr val="bg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Берегите, пожалуйста, детство! </a:t>
            </a:r>
          </a:p>
        </p:txBody>
      </p:sp>
    </p:spTree>
    <p:extLst>
      <p:ext uri="{BB962C8B-B14F-4D97-AF65-F5344CB8AC3E}">
        <p14:creationId xmlns:p14="http://schemas.microsoft.com/office/powerpoint/2010/main" val="310825151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099068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11686">
            <a:off x="5706982" y="310825"/>
            <a:ext cx="3301709" cy="169433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0000" endA="300" endPos="55000" dir="5400000" sy="-100000" algn="bl" rotWithShape="0"/>
          </a:effectLst>
        </p:spPr>
      </p:pic>
      <p:pic>
        <p:nvPicPr>
          <p:cNvPr id="4" name="Picture 2" descr="C:\Users\Админ\Desktop\00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1405" y="1634643"/>
            <a:ext cx="6390991" cy="4406223"/>
          </a:xfrm>
          <a:prstGeom prst="rect">
            <a:avLst/>
          </a:prstGeom>
          <a:noFill/>
          <a:ln w="76200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6958034" cy="1022932"/>
          </a:xfrm>
        </p:spPr>
        <p:txBody>
          <a:bodyPr>
            <a:normAutofit/>
          </a:bodyPr>
          <a:lstStyle/>
          <a:p>
            <a:r>
              <a:rPr lang="ru-RU" sz="1600" dirty="0" smtClean="0"/>
              <a:t>   </a:t>
            </a:r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МИР ДЕТСТВА</a:t>
            </a:r>
            <a:endParaRPr lang="ru-RU" sz="8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6" name="Picture 5" descr="C:\Users\Админ\Desktop\2.png"/>
          <p:cNvPicPr>
            <a:picLocks noChangeAspect="1" noChangeArrowheads="1"/>
          </p:cNvPicPr>
          <p:nvPr/>
        </p:nvPicPr>
        <p:blipFill>
          <a:blip r:embed="rId4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7875"/>
                    </a14:imgEffect>
                    <a14:imgEffect>
                      <a14:saturation sat="13000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8032" y="4668070"/>
            <a:ext cx="2520280" cy="1850830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77952">
            <a:off x="247296" y="275592"/>
            <a:ext cx="2474034" cy="22755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0000" endA="300" endPos="55000" dir="5400000" sy="-100000" algn="bl" rotWithShape="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143380"/>
            <a:ext cx="5688632" cy="241055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0000" endA="300" endPos="5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33181365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34682"/>
          </a:xfrm>
        </p:spPr>
        <p:txBody>
          <a:bodyPr/>
          <a:lstStyle/>
          <a:p>
            <a:r>
              <a:rPr lang="ru-RU" sz="3200" dirty="0"/>
              <a:t>«Мамочка, а скоро я вырасту? Я так хочу уже быть большим!» Каждый из нас задавал такие вопросы маме или папе и мечтал поскорее стать взрослым. И, наверное, каждый из нас очень хотел бы вернуться назад в доброе, беззаботное детство. Хоть на день, хоть на час…</a:t>
            </a:r>
            <a:br>
              <a:rPr lang="ru-RU" sz="3200" dirty="0"/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46592263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G:\DCIM\166___05\IMG_5665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786058"/>
            <a:ext cx="4492129" cy="3367942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F:\Выпускной\сканирование0009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214290"/>
            <a:ext cx="4017144" cy="2847975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7" name="Picture 3" descr="C:\Users\Админ\Desktop\6-63113_cruise-ship-pin-cruise-ship-cartoon-png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4575" y="116632"/>
            <a:ext cx="3391542" cy="2485864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786314" y="3085604"/>
            <a:ext cx="435768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С детства он мечтал о дальних странах,</a:t>
            </a:r>
          </a:p>
          <a:p>
            <a:r>
              <a:rPr lang="ru-RU" b="1" dirty="0"/>
              <a:t>Вырасту и буду капитаном.</a:t>
            </a:r>
          </a:p>
          <a:p>
            <a:r>
              <a:rPr lang="ru-RU" b="1" dirty="0"/>
              <a:t>Любит наш Тимур в морско</a:t>
            </a:r>
            <a:r>
              <a:rPr lang="ru-RU" dirty="0"/>
              <a:t>й </a:t>
            </a:r>
            <a:r>
              <a:rPr lang="ru-RU" b="1" dirty="0"/>
              <a:t>бой играть,</a:t>
            </a:r>
          </a:p>
          <a:p>
            <a:r>
              <a:rPr lang="ru-RU" b="1" dirty="0"/>
              <a:t>а вовсе не ложиться спать.</a:t>
            </a:r>
          </a:p>
        </p:txBody>
      </p:sp>
    </p:spTree>
    <p:extLst>
      <p:ext uri="{BB962C8B-B14F-4D97-AF65-F5344CB8AC3E}">
        <p14:creationId xmlns:p14="http://schemas.microsoft.com/office/powerpoint/2010/main" val="71512910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:\Выпускной\сканирование0007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9754" y="800271"/>
            <a:ext cx="3752850" cy="3429000"/>
          </a:xfrm>
          <a:prstGeom prst="rect">
            <a:avLst/>
          </a:prstGeom>
          <a:ln>
            <a:solidFill>
              <a:srgbClr val="0070C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F:\выпуск 2019.дети\дети 2019\IMG_5020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53961" y="131942"/>
            <a:ext cx="3600450" cy="4577892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F:\выпуск 2019.дети\IMG_5050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92222" y="3127900"/>
            <a:ext cx="2917947" cy="3714776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689754" y="134824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 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детства Маша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сказочно рисует —</a:t>
            </a:r>
            <a:endParaRPr lang="ru-RU" sz="1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И цвета ее всегда волнуют.</a:t>
            </a:r>
            <a:endParaRPr lang="ru-RU" sz="16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дмин\Desktop\342c0245c568e0c9fcba71dffe27d2e8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4298094" cy="216024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 descr="C:\Users\Админ\Desktop\2019-05 (май)\сканирование0001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4302" y="2492896"/>
            <a:ext cx="3107537" cy="4283723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Рисунок 2" descr="F:\выпуск 2019.дети\дети 2019\IMG_5034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93703"/>
            <a:ext cx="4143372" cy="4000504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Прямоугольник 1"/>
          <p:cNvSpPr/>
          <p:nvPr/>
        </p:nvSpPr>
        <p:spPr>
          <a:xfrm>
            <a:off x="3635896" y="4311591"/>
            <a:ext cx="25922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Артём </a:t>
            </a:r>
            <a:r>
              <a:rPr lang="ru-RU" sz="2000" b="1" dirty="0"/>
              <a:t>- вопросы всегда задает.</a:t>
            </a:r>
          </a:p>
          <a:p>
            <a:r>
              <a:rPr lang="ru-RU" sz="2000" b="1" dirty="0"/>
              <a:t>Много всего обо всем узнает</a:t>
            </a:r>
            <a:r>
              <a:rPr lang="ru-RU" b="1" dirty="0"/>
              <a:t>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G:\DCIM\165___04\IMG_5635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3174" y="3284984"/>
            <a:ext cx="3512373" cy="3381375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F:\выпуск 2019.дети\дети 2019\IMG_4906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222645"/>
            <a:ext cx="3909925" cy="3486150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F:\Выпускной\сканирование0010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105150" cy="4641209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Прямоугольник 1"/>
          <p:cNvSpPr/>
          <p:nvPr/>
        </p:nvSpPr>
        <p:spPr>
          <a:xfrm>
            <a:off x="6155547" y="3717032"/>
            <a:ext cx="288094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Ваня наш - со спортом дружен,</a:t>
            </a:r>
          </a:p>
          <a:p>
            <a:r>
              <a:rPr lang="ru-RU" b="1" dirty="0"/>
              <a:t> И ему диван не нужен.</a:t>
            </a:r>
          </a:p>
          <a:p>
            <a:r>
              <a:rPr lang="ru-RU" b="1" dirty="0"/>
              <a:t>Некогда  ему лежать —</a:t>
            </a:r>
          </a:p>
          <a:p>
            <a:r>
              <a:rPr lang="ru-RU" b="1" dirty="0"/>
              <a:t>Всюду он готов бежать.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G:\DCIM\165___04\IMG_5638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72450" y="3164320"/>
            <a:ext cx="3292719" cy="3600450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F:\выпуск 2019.дети\WP_20150628_16_05_33_Pro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7144"/>
            <a:ext cx="4360225" cy="6058159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F:\выпуск 2019.дети\дети 2019\IMG_5040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2564245"/>
            <a:ext cx="2701620" cy="420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4875692" y="366199"/>
            <a:ext cx="428947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А  наш </a:t>
            </a:r>
            <a:r>
              <a:rPr lang="ru-RU" sz="2000" b="1" dirty="0" smtClean="0"/>
              <a:t>Илюша -  поэт</a:t>
            </a:r>
            <a:r>
              <a:rPr lang="ru-RU" sz="2000" b="1" dirty="0"/>
              <a:t>.</a:t>
            </a:r>
          </a:p>
          <a:p>
            <a:r>
              <a:rPr lang="ru-RU" sz="2000" b="1" dirty="0"/>
              <a:t>Стихи сочинит или сонет.</a:t>
            </a:r>
          </a:p>
          <a:p>
            <a:r>
              <a:rPr lang="ru-RU" sz="2000" b="1" dirty="0"/>
              <a:t> Ещё он любит книжки-</a:t>
            </a:r>
          </a:p>
          <a:p>
            <a:r>
              <a:rPr lang="ru-RU" sz="2000" b="1" dirty="0"/>
              <a:t>Читающий мальчишка.</a:t>
            </a:r>
          </a:p>
          <a:p>
            <a:r>
              <a:rPr lang="ru-RU" sz="2000" b="1" dirty="0"/>
              <a:t>И приз за лучший сон.</a:t>
            </a:r>
            <a:endParaRPr lang="ru-RU" sz="2000" dirty="0"/>
          </a:p>
          <a:p>
            <a:r>
              <a:rPr lang="ru-RU" sz="2000" b="1" dirty="0"/>
              <a:t>Здесь он просто чемпион!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:\Выпускной\сканирование0001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694005">
            <a:off x="295532" y="60318"/>
            <a:ext cx="2552700" cy="3700234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G:\DCIM\165___04\IMG_5597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98976">
            <a:off x="5515986" y="233015"/>
            <a:ext cx="3163358" cy="3467100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F:\выпуск 2019.дети\IMG_4901 (2)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429000"/>
            <a:ext cx="3454637" cy="3429000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F:\выпуск 2019.дети\IMG_5426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05499" y="3625973"/>
            <a:ext cx="4048125" cy="3035053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Прямоугольник 1"/>
          <p:cNvSpPr/>
          <p:nvPr/>
        </p:nvSpPr>
        <p:spPr>
          <a:xfrm>
            <a:off x="2627784" y="574093"/>
            <a:ext cx="331236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Егор ,конечно, шалит понемножку,</a:t>
            </a:r>
          </a:p>
          <a:p>
            <a:r>
              <a:rPr lang="ru-RU" sz="2000" b="1" dirty="0"/>
              <a:t>Но, в общем-то, он не обидит и кошку.</a:t>
            </a:r>
          </a:p>
          <a:p>
            <a:r>
              <a:rPr lang="ru-RU" sz="2000" b="1" dirty="0"/>
              <a:t>Добродушной улыбкой всех встретит,</a:t>
            </a:r>
          </a:p>
          <a:p>
            <a:r>
              <a:rPr lang="ru-RU" sz="2000" b="1" dirty="0"/>
              <a:t>И быстрее всех на вопросы ответит.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43335_shk">
  <a:themeElements>
    <a:clrScheme name="елочный">
      <a:dk1>
        <a:srgbClr val="003300"/>
      </a:dk1>
      <a:lt1>
        <a:srgbClr val="99FF99"/>
      </a:lt1>
      <a:dk2>
        <a:srgbClr val="006600"/>
      </a:dk2>
      <a:lt2>
        <a:srgbClr val="99FF66"/>
      </a:lt2>
      <a:accent1>
        <a:srgbClr val="FFFF00"/>
      </a:accent1>
      <a:accent2>
        <a:srgbClr val="66FF33"/>
      </a:accent2>
      <a:accent3>
        <a:srgbClr val="009900"/>
      </a:accent3>
      <a:accent4>
        <a:srgbClr val="FFFF99"/>
      </a:accent4>
      <a:accent5>
        <a:srgbClr val="6600FF"/>
      </a:accent5>
      <a:accent6>
        <a:srgbClr val="CCFF33"/>
      </a:accent6>
      <a:hlink>
        <a:srgbClr val="0000FF"/>
      </a:hlink>
      <a:folHlink>
        <a:srgbClr val="00CC66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929</TotalTime>
  <Words>340</Words>
  <Application>Microsoft Office PowerPoint</Application>
  <PresentationFormat>Экран (4:3)</PresentationFormat>
  <Paragraphs>51</Paragraphs>
  <Slides>18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43335_shk</vt:lpstr>
      <vt:lpstr>Презентация PowerPoint</vt:lpstr>
      <vt:lpstr>   МИР ДЕТСТВА</vt:lpstr>
      <vt:lpstr>«Мамочка, а скоро я вырасту? Я так хочу уже быть большим!» Каждый из нас задавал такие вопросы маме или папе и мечтал поскорее стать взрослым. И, наверное, каждый из нас очень хотел бы вернуться назад в доброе, беззаботное детство. Хоть на день, хоть на час…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 пока в доме детский смех, от игрушек некуда деться, вы на земле, счастливее всех!!! </vt:lpstr>
      <vt:lpstr>Берегите, пожалуйста, детство!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МИР ДЕТСТВА.</dc:title>
  <dc:creator>nata</dc:creator>
  <cp:lastModifiedBy>Админ</cp:lastModifiedBy>
  <cp:revision>50</cp:revision>
  <dcterms:created xsi:type="dcterms:W3CDTF">2019-02-19T10:51:39Z</dcterms:created>
  <dcterms:modified xsi:type="dcterms:W3CDTF">2019-12-01T08:00:22Z</dcterms:modified>
</cp:coreProperties>
</file>