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handoutMasterIdLst>
    <p:handoutMasterId r:id="rId18"/>
  </p:handoutMasterIdLst>
  <p:sldIdLst>
    <p:sldId id="256" r:id="rId2"/>
    <p:sldId id="257" r:id="rId3"/>
    <p:sldId id="258" r:id="rId4"/>
    <p:sldId id="259" r:id="rId5"/>
    <p:sldId id="261" r:id="rId6"/>
    <p:sldId id="276" r:id="rId7"/>
    <p:sldId id="275" r:id="rId8"/>
    <p:sldId id="284" r:id="rId9"/>
    <p:sldId id="263" r:id="rId10"/>
    <p:sldId id="282" r:id="rId11"/>
    <p:sldId id="270" r:id="rId12"/>
    <p:sldId id="265" r:id="rId13"/>
    <p:sldId id="266" r:id="rId14"/>
    <p:sldId id="267" r:id="rId15"/>
    <p:sldId id="285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4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393DE7-D0EC-4F1C-B4A5-3FAED9666CB7}" type="datetimeFigureOut">
              <a:rPr lang="ru-RU" smtClean="0"/>
              <a:t>28.03.2017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BB0448-7038-40C6-A9DC-7654E5D3F95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CD5EA-9E48-4FA9-AC00-F71B2A3A7D09}" type="datetimeFigureOut">
              <a:rPr lang="ru-RU" smtClean="0"/>
              <a:pPr/>
              <a:t>28.03.2017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23132-3C1C-4FE5-B67C-620C4AF7D7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CD5EA-9E48-4FA9-AC00-F71B2A3A7D09}" type="datetimeFigureOut">
              <a:rPr lang="ru-RU" smtClean="0"/>
              <a:pPr/>
              <a:t>28.03.2017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23132-3C1C-4FE5-B67C-620C4AF7D7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CD5EA-9E48-4FA9-AC00-F71B2A3A7D09}" type="datetimeFigureOut">
              <a:rPr lang="ru-RU" smtClean="0"/>
              <a:pPr/>
              <a:t>28.03.2017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23132-3C1C-4FE5-B67C-620C4AF7D7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CD5EA-9E48-4FA9-AC00-F71B2A3A7D09}" type="datetimeFigureOut">
              <a:rPr lang="ru-RU" smtClean="0"/>
              <a:pPr/>
              <a:t>28.03.2017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23132-3C1C-4FE5-B67C-620C4AF7D7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CD5EA-9E48-4FA9-AC00-F71B2A3A7D09}" type="datetimeFigureOut">
              <a:rPr lang="ru-RU" smtClean="0"/>
              <a:pPr/>
              <a:t>28.03.2017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23132-3C1C-4FE5-B67C-620C4AF7D7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CD5EA-9E48-4FA9-AC00-F71B2A3A7D09}" type="datetimeFigureOut">
              <a:rPr lang="ru-RU" smtClean="0"/>
              <a:pPr/>
              <a:t>28.03.2017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23132-3C1C-4FE5-B67C-620C4AF7D7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CD5EA-9E48-4FA9-AC00-F71B2A3A7D09}" type="datetimeFigureOut">
              <a:rPr lang="ru-RU" smtClean="0"/>
              <a:pPr/>
              <a:t>28.03.2017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23132-3C1C-4FE5-B67C-620C4AF7D7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CD5EA-9E48-4FA9-AC00-F71B2A3A7D09}" type="datetimeFigureOut">
              <a:rPr lang="ru-RU" smtClean="0"/>
              <a:pPr/>
              <a:t>28.03.2017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23132-3C1C-4FE5-B67C-620C4AF7D7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CD5EA-9E48-4FA9-AC00-F71B2A3A7D09}" type="datetimeFigureOut">
              <a:rPr lang="ru-RU" smtClean="0"/>
              <a:pPr/>
              <a:t>28.03.2017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23132-3C1C-4FE5-B67C-620C4AF7D7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CD5EA-9E48-4FA9-AC00-F71B2A3A7D09}" type="datetimeFigureOut">
              <a:rPr lang="ru-RU" smtClean="0"/>
              <a:pPr/>
              <a:t>28.03.2017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23132-3C1C-4FE5-B67C-620C4AF7D7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CD5EA-9E48-4FA9-AC00-F71B2A3A7D09}" type="datetimeFigureOut">
              <a:rPr lang="ru-RU" smtClean="0"/>
              <a:pPr/>
              <a:t>28.03.2017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9A23132-3C1C-4FE5-B67C-620C4AF7D7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DECD5EA-9E48-4FA9-AC00-F71B2A3A7D09}" type="datetimeFigureOut">
              <a:rPr lang="ru-RU" smtClean="0"/>
              <a:pPr/>
              <a:t>28.03.2017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9A23132-3C1C-4FE5-B67C-620C4AF7D70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476672"/>
            <a:ext cx="8568952" cy="792088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СОШ №92 городского округа город Воронеж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2500306"/>
            <a:ext cx="8305800" cy="1225276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</a:pPr>
            <a:r>
              <a:rPr lang="ru-RU" sz="4800" b="1" i="1" u="sng" dirty="0"/>
              <a:t>Мои предки- моя история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15816" y="4797152"/>
            <a:ext cx="581155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Тихонова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Виктория,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ученица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IX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класса «А»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Казьмина Н. М.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истории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6950006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91880" y="1340768"/>
            <a:ext cx="5194920" cy="4464496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приказу Военного Совета Юго-Западного фронта от 5 ноября 1941Тихон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Егорович был  представлен к награде орденом Красное знамя.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Но 8 августа 1941 года мой прапрадед Тихон погиб в районе села Пятихатка Киевской области, там и захоронен со своими боевыми товарищами</a:t>
            </a:r>
          </a:p>
        </p:txBody>
      </p:sp>
      <p:pic>
        <p:nvPicPr>
          <p:cNvPr id="1028" name="Picture 4" descr="&amp;Ocy;&amp;rcy;&amp;dcy;&amp;iecy;&amp;ncy; &amp;kcy;&amp;rcy;&amp;acy;&amp;scy;&amp;ncy;&amp;ocy;&amp;gcy;&amp;ocy; &amp;zcy;&amp;ncy;&amp;acy;&amp;mcy;&amp;iecy;&amp;ncy;&amp;i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3479" y="1628800"/>
            <a:ext cx="3093260" cy="345638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0000038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611946"/>
            <a:ext cx="4211960" cy="5786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 descr="0000003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620688"/>
            <a:ext cx="4104456" cy="5763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y21Ck2ccM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808940"/>
            <a:ext cx="4643470" cy="5487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332656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Семья </a:t>
            </a:r>
            <a:r>
              <a:rPr lang="ru-RU" sz="31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Сигаевых</a:t>
            </a:r>
            <a:r>
              <a:rPr lang="ru-RU" b="1" u="sng" dirty="0" smtClean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</a:rPr>
              <a:t/>
            </a:r>
            <a:br>
              <a:rPr lang="ru-RU" b="1" u="sng" dirty="0" smtClean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</a:rPr>
            </a:b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26043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86314" y="5214950"/>
            <a:ext cx="41434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Младшая дочь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Сигаева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Оксана Викторовна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31 марта 1983 г.р. </a:t>
            </a:r>
          </a:p>
        </p:txBody>
      </p:sp>
      <p:pic>
        <p:nvPicPr>
          <p:cNvPr id="6" name="Picture 2" descr="E:\Фото\Проводы из прокуратуры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1500174"/>
            <a:ext cx="4537056" cy="3312368"/>
          </a:xfrm>
          <a:prstGeom prst="rect">
            <a:avLst/>
          </a:prstGeom>
          <a:noFill/>
        </p:spPr>
      </p:pic>
      <p:pic>
        <p:nvPicPr>
          <p:cNvPr id="4" name="Picture 2" descr="naMQi9_p_To (1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500042"/>
            <a:ext cx="3456384" cy="4612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85720" y="5214950"/>
            <a:ext cx="41433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Старшая дочь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Сигаева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Татьяна Викторовна 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6 сентября 1978 г.р.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9587322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3214686"/>
            <a:ext cx="24288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Моя семья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IMG_123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857232"/>
            <a:ext cx="3929090" cy="5768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2029399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Вывод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95864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r>
              <a:rPr lang="ru-RU" sz="2800" dirty="0" smtClean="0"/>
              <a:t>История страны складывается из истории ее граждан, их обычных судеб, порой нелегких.</a:t>
            </a:r>
          </a:p>
          <a:p>
            <a:r>
              <a:rPr lang="ru-RU" sz="2800" dirty="0" smtClean="0"/>
              <a:t>Наследие моей семьи неотделимо от наследия всей страны в целом.</a:t>
            </a:r>
          </a:p>
          <a:p>
            <a:endParaRPr lang="ru-RU" sz="2800" dirty="0"/>
          </a:p>
        </p:txBody>
      </p:sp>
    </p:spTree>
  </p:cSld>
  <p:clrMapOvr>
    <a:masterClrMapping/>
  </p:clrMapOvr>
  <p:transition spd="slow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305800" cy="95436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Список литературы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1556792"/>
            <a:ext cx="828092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1. Рассказы Фоминой Анны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Емельяновны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Сигаевой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Раисы Васильевны, Тихоновой Татьяны Викторовны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2. Семейный фотоальбом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3. https://pamyat-naroda.ru/heroes/memorial-chelovek_donesenie3222800/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(использование интернет-архива «Память народа»)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090816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1268760"/>
            <a:ext cx="8208912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Актуальность данной темы </a:t>
            </a:r>
            <a:r>
              <a:rPr lang="ru-RU" b="1" dirty="0" smtClean="0">
                <a:solidFill>
                  <a:srgbClr val="74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п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онимание прошлого дает возможность глубже понять настоящее и ощутить реальные перспективы будущего. </a:t>
            </a:r>
            <a:endParaRPr lang="ru-RU" sz="28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работы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лучше узнать свою родословную, сохранить наиболее ценный материал об истории семьи для последующих поколений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21930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305800" cy="638944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628800"/>
            <a:ext cx="813690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собрать материал о моей семье;</a:t>
            </a:r>
          </a:p>
          <a:p>
            <a:pPr marL="342900" indent="-342900">
              <a:buAutoNum type="arabicParenR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2) изучить события, с которыми связана история моих предков;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3) собрать исторический материал и написать о некоторых моих предках с интересной биографией.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84012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908720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Объект и предмет работы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родословная</a:t>
            </a:r>
            <a:endParaRPr lang="ru-RU" sz="28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35632" y="2740278"/>
            <a:ext cx="6964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2129954"/>
            <a:ext cx="828092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База исследования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рассказы живых родственников, фотоальбомы, интернет</a:t>
            </a:r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3600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Методы исследования-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беседа, анализ и сбор информации.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sz="3600" u="sng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69361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556792"/>
            <a:ext cx="784887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>
              <a:buAutoNum type="romanU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Введение </a:t>
            </a:r>
          </a:p>
          <a:p>
            <a:pPr marL="400050" indent="-400050">
              <a:buAutoNum type="romanU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Основная часть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Жизнь и быт моих предков в XIX веке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Страницы семейной истории Агафоновых в событиях ХХ века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 Семья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Сигаевых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III. Заключение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IV. Список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литературы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V.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Приложение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83880" cy="105156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Содержание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03524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686800" cy="84124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Жизнь и быт моих предков в XIX веке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4" name="Picture 2" descr="9e99791c2121bbdcef660e0ebba4804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428736"/>
            <a:ext cx="5940152" cy="4084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1475656" y="5466129"/>
            <a:ext cx="6696744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Свадебные традиции в истории русского крестьянства</a:t>
            </a: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8686800" cy="84124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Жизнь и быт моих предков в XIX веке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4" name="Picture 10" descr="http://www.sergiev.ru/media/images/2697/reportages/08_v_krestyanskoy_izbe_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214422"/>
            <a:ext cx="7482739" cy="4786322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928926" y="6215082"/>
            <a:ext cx="41434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Крестьянская изба </a:t>
            </a:r>
            <a:endParaRPr lang="ru-RU" sz="28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Страницы семейной истории Агафоновых в события ХХ века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204072"/>
            <a:ext cx="8572560" cy="1653928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Справа на фотографии изображена моя прабабушка–Фомина (в девичестве Агафонова) Анна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Емельяновна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28 августа 1928 года рождения. </a:t>
            </a:r>
          </a:p>
          <a:p>
            <a:pPr>
              <a:buNone/>
            </a:pP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Picture 2" descr="image (2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1706084"/>
            <a:ext cx="5072098" cy="3580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 (3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857232"/>
            <a:ext cx="3970710" cy="5267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4429124" y="1057378"/>
            <a:ext cx="4500594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zh-CN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</a:t>
            </a:r>
            <a:r>
              <a:rPr kumimoji="0" lang="ru-RU" altLang="zh-CN" sz="28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ладший брат моего прапрадедушки </a:t>
            </a:r>
          </a:p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8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Емельяна Егоровича - </a:t>
            </a:r>
            <a:endParaRPr kumimoji="0" lang="ru-RU" altLang="zh-CN" sz="280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8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Тихон Егорович Агафонов (1909-1941г.р.)- участник ВОВ, младший лейтенант – командир взвода 3 эскадрона 158 Краснознаменного кавалерийского полка 3 </a:t>
            </a:r>
            <a:r>
              <a:rPr kumimoji="0" lang="ru-RU" altLang="zh-CN" sz="280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Кавдивизии</a:t>
            </a:r>
            <a:r>
              <a:rPr kumimoji="0" lang="ru-RU" altLang="zh-CN" sz="28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endParaRPr kumimoji="0" lang="ru-RU" altLang="zh-CN" sz="280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41189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638</TotalTime>
  <Words>340</Words>
  <Application>Microsoft Office PowerPoint</Application>
  <PresentationFormat>Экран (4:3)</PresentationFormat>
  <Paragraphs>56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МБОУ СОШ №92 городского округа город Воронеж</vt:lpstr>
      <vt:lpstr>Слайд 2</vt:lpstr>
      <vt:lpstr>Задачи:</vt:lpstr>
      <vt:lpstr>Слайд 4</vt:lpstr>
      <vt:lpstr>Содержание </vt:lpstr>
      <vt:lpstr>Жизнь и быт моих предков в XIX веке</vt:lpstr>
      <vt:lpstr>Жизнь и быт моих предков в XIX веке</vt:lpstr>
      <vt:lpstr>Страницы семейной истории Агафоновых в события ХХ века</vt:lpstr>
      <vt:lpstr>Слайд 9</vt:lpstr>
      <vt:lpstr>Слайд 10</vt:lpstr>
      <vt:lpstr>Слайд 11</vt:lpstr>
      <vt:lpstr>Семья Сигаевых </vt:lpstr>
      <vt:lpstr>Слайд 13</vt:lpstr>
      <vt:lpstr>Слайд 14</vt:lpstr>
      <vt:lpstr>Вывод </vt:lpstr>
      <vt:lpstr>Список литературы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СОШ №92 городского округа город Воронеж</dc:title>
  <dc:creator>Чиков</dc:creator>
  <cp:lastModifiedBy>учитель</cp:lastModifiedBy>
  <cp:revision>72</cp:revision>
  <dcterms:created xsi:type="dcterms:W3CDTF">2016-10-18T14:16:36Z</dcterms:created>
  <dcterms:modified xsi:type="dcterms:W3CDTF">2017-03-28T05:03:24Z</dcterms:modified>
</cp:coreProperties>
</file>