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0" r:id="rId2"/>
    <p:sldId id="283" r:id="rId3"/>
    <p:sldId id="279" r:id="rId4"/>
    <p:sldId id="275" r:id="rId5"/>
    <p:sldId id="259" r:id="rId6"/>
    <p:sldId id="258" r:id="rId7"/>
    <p:sldId id="261" r:id="rId8"/>
    <p:sldId id="278" r:id="rId9"/>
    <p:sldId id="276" r:id="rId10"/>
    <p:sldId id="264" r:id="rId11"/>
    <p:sldId id="281" r:id="rId12"/>
    <p:sldId id="268" r:id="rId13"/>
    <p:sldId id="265" r:id="rId14"/>
    <p:sldId id="280" r:id="rId15"/>
    <p:sldId id="274" r:id="rId16"/>
    <p:sldId id="272" r:id="rId17"/>
    <p:sldId id="282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11990-8C6D-4583-861E-E43B9E32F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10"/>
          <p:cNvSpPr txBox="1">
            <a:spLocks noChangeArrowheads="1"/>
          </p:cNvSpPr>
          <p:nvPr/>
        </p:nvSpPr>
        <p:spPr bwMode="auto">
          <a:xfrm flipV="1">
            <a:off x="2987675" y="2276475"/>
            <a:ext cx="5853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pPr algn="l"/>
            <a:endParaRPr lang="ru-RU" sz="1800"/>
          </a:p>
        </p:txBody>
      </p:sp>
      <p:sp>
        <p:nvSpPr>
          <p:cNvPr id="4100" name="Text Box 63"/>
          <p:cNvSpPr txBox="1">
            <a:spLocks noChangeArrowheads="1"/>
          </p:cNvSpPr>
          <p:nvPr/>
        </p:nvSpPr>
        <p:spPr bwMode="auto">
          <a:xfrm rot="10800000">
            <a:off x="541338" y="2133600"/>
            <a:ext cx="1728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pPr algn="l">
              <a:spcBef>
                <a:spcPct val="50000"/>
              </a:spcBef>
            </a:pPr>
            <a:endParaRPr lang="ru-RU" sz="1800"/>
          </a:p>
        </p:txBody>
      </p:sp>
      <p:sp>
        <p:nvSpPr>
          <p:cNvPr id="4101" name="Text Box 66"/>
          <p:cNvSpPr txBox="1">
            <a:spLocks noChangeArrowheads="1"/>
          </p:cNvSpPr>
          <p:nvPr/>
        </p:nvSpPr>
        <p:spPr bwMode="auto">
          <a:xfrm>
            <a:off x="950913" y="836613"/>
            <a:ext cx="1173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 sz="1800"/>
          </a:p>
        </p:txBody>
      </p:sp>
      <p:sp>
        <p:nvSpPr>
          <p:cNvPr id="4102" name="Text Box 67"/>
          <p:cNvSpPr txBox="1">
            <a:spLocks noChangeArrowheads="1"/>
          </p:cNvSpPr>
          <p:nvPr/>
        </p:nvSpPr>
        <p:spPr bwMode="auto">
          <a:xfrm rot="10800000" flipV="1">
            <a:off x="538163" y="700088"/>
            <a:ext cx="1716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1800"/>
          </a:p>
        </p:txBody>
      </p:sp>
      <p:sp>
        <p:nvSpPr>
          <p:cNvPr id="4103" name="Text Box 68"/>
          <p:cNvSpPr txBox="1">
            <a:spLocks noChangeArrowheads="1"/>
          </p:cNvSpPr>
          <p:nvPr/>
        </p:nvSpPr>
        <p:spPr bwMode="auto">
          <a:xfrm>
            <a:off x="468313" y="333375"/>
            <a:ext cx="774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1800"/>
          </a:p>
        </p:txBody>
      </p:sp>
      <p:sp>
        <p:nvSpPr>
          <p:cNvPr id="15436" name="Text Box 76"/>
          <p:cNvSpPr txBox="1">
            <a:spLocks noChangeArrowheads="1"/>
          </p:cNvSpPr>
          <p:nvPr/>
        </p:nvSpPr>
        <p:spPr bwMode="auto">
          <a:xfrm>
            <a:off x="1763688" y="980728"/>
            <a:ext cx="496284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</a:p>
          <a:p>
            <a:pPr algn="l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Мигнёт, моргнёт,</a:t>
            </a:r>
          </a:p>
          <a:p>
            <a:pPr algn="l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пузырек нырнет,</a:t>
            </a:r>
          </a:p>
          <a:p>
            <a:pPr algn="l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пузырёк под потолок-</a:t>
            </a:r>
          </a:p>
          <a:p>
            <a:pPr algn="l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Ночью в комнате денек!</a:t>
            </a:r>
          </a:p>
        </p:txBody>
      </p:sp>
      <p:pic>
        <p:nvPicPr>
          <p:cNvPr id="17" name="Рисунок 16" descr="lampochki[1]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200000">
            <a:off x="333522" y="4139086"/>
            <a:ext cx="2843232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5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5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5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5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92080" y="260648"/>
            <a:ext cx="3429000" cy="2057400"/>
          </a:xfrm>
        </p:spPr>
        <p:txBody>
          <a:bodyPr/>
          <a:lstStyle/>
          <a:p>
            <a:r>
              <a:rPr lang="ru-RU" dirty="0" smtClean="0"/>
              <a:t>Что заставляет работать лампочку?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332656"/>
            <a:ext cx="3096344" cy="4893311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тропинкам я бегу,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 тропинки не могу.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меня ребята нет,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зажжётся в доме свет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дальним сёлам, городам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Кто идёт по проводам?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Светлое величество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</a:t>
            </a:r>
          </a:p>
        </p:txBody>
      </p:sp>
      <p:pic>
        <p:nvPicPr>
          <p:cNvPr id="7170" name="Picture 2" descr="C:\Documents and Settings\Владелец\Рабочий стол\Картинки\1317794415_0_70fc1_7fd8012f_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420000">
            <a:off x="3426228" y="1175444"/>
            <a:ext cx="4617720" cy="3931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8194" name="Picture 2" descr="C:\Users\12\Downloads\img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44522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лектрический ток сначала течёт по толстым высоковольтным проводам, потом по обычным проводам перетекает в наши квартиры, попадая в выключатели и розетки.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1\Documents\g1-600x4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59632" y="0"/>
            <a:ext cx="6444208" cy="479568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404664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Электрические заряды в природе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1\Documents\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31640" y="1628800"/>
            <a:ext cx="6444208" cy="482645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2\Downloads\img6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\Downloads\img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СТОП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836613"/>
            <a:ext cx="2406650" cy="2879725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6565" name="Picture 5" descr="СТОП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325" y="908050"/>
            <a:ext cx="2400300" cy="2808288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6566" name="Picture 6" descr="СТОП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575" y="908050"/>
            <a:ext cx="2603500" cy="2808288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1042988" y="0"/>
            <a:ext cx="70580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 ПРАВИЛА!</a:t>
            </a: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755576" y="4437112"/>
            <a:ext cx="7560568" cy="1323439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Уходишь из дома выключай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 и электрические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приборы!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0"/>
                            </p:stCondLst>
                            <p:childTnLst>
                              <p:par>
                                <p:cTn id="3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7" grpId="0"/>
      <p:bldP spid="6656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2\Downloads\img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04664"/>
            <a:ext cx="8964488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\Downloads\img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Откуда в наш дом входит электричество?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План.</a:t>
            </a:r>
          </a:p>
          <a:p>
            <a:r>
              <a:rPr lang="ru-RU" dirty="0" smtClean="0"/>
              <a:t>1.Что такое электричество?</a:t>
            </a:r>
          </a:p>
          <a:p>
            <a:r>
              <a:rPr lang="ru-RU" dirty="0" smtClean="0"/>
              <a:t>2.Электрический ток.</a:t>
            </a:r>
          </a:p>
          <a:p>
            <a:r>
              <a:rPr lang="ru-RU" smtClean="0"/>
              <a:t>3.Правила </a:t>
            </a:r>
            <a:r>
              <a:rPr lang="ru-RU" dirty="0" smtClean="0"/>
              <a:t>безопасности </a:t>
            </a:r>
            <a:r>
              <a:rPr lang="ru-RU" smtClean="0"/>
              <a:t>с электричеством.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2\Downloads\img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\Downloads\img9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836712"/>
            <a:ext cx="7992888" cy="59946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183880" cy="203208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использовали люди в давние времена для того, чтобы было светло?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157192"/>
            <a:ext cx="2808312" cy="1082384"/>
          </a:xfr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давние-давние времена людям по ночам светил лишь огонь костра.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1\Documents\1260654815_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88640"/>
            <a:ext cx="2953599" cy="2204864"/>
          </a:xfrm>
          <a:prstGeom prst="rect">
            <a:avLst/>
          </a:prstGeom>
          <a:noFill/>
        </p:spPr>
      </p:pic>
      <p:pic>
        <p:nvPicPr>
          <p:cNvPr id="5" name="Picture 2" descr="C:\Documents and Settings\Владелец\Рабочий стол\Картинки\факел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332656"/>
            <a:ext cx="4752528" cy="29529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44008" y="3717032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Люди догадались со временем, что, если в костёр опустить палку, она загорится . </a:t>
            </a:r>
            <a:br>
              <a:rPr lang="ru-RU" dirty="0" smtClean="0"/>
            </a:br>
            <a:r>
              <a:rPr lang="ru-RU" dirty="0" smtClean="0"/>
              <a:t>Так появился факел.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450912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временем люди стали наливать в маленькую мисочку масло, класть туда фитиль из ниток и поджигать его. Так появились масляные лампы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1\Documents\8153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355976" y="0"/>
            <a:ext cx="4805487" cy="3597245"/>
          </a:xfrm>
          <a:noFill/>
        </p:spPr>
      </p:pic>
      <p:pic>
        <p:nvPicPr>
          <p:cNvPr id="6" name="Picture 4" descr="C:\Users\1\Documents\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4380226" cy="328498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2\Downloads\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2\Downloads\img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</TotalTime>
  <Words>180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Откуда в наш дом входит электричество?</vt:lpstr>
      <vt:lpstr>Слайд 3</vt:lpstr>
      <vt:lpstr>Слайд 4</vt:lpstr>
      <vt:lpstr>Что использовали люди в давние времена для того, чтобы было светло? </vt:lpstr>
      <vt:lpstr>В давние-давние времена людям по ночам светил лишь огонь костра.</vt:lpstr>
      <vt:lpstr>Со временем люди стали наливать в маленькую мисочку масло, класть туда фитиль из ниток и поджигать его. Так появились масляные лампы</vt:lpstr>
      <vt:lpstr>Слайд 8</vt:lpstr>
      <vt:lpstr>Слайд 9</vt:lpstr>
      <vt:lpstr>Что заставляет работать лампочку?</vt:lpstr>
      <vt:lpstr>Слайд 11</vt:lpstr>
      <vt:lpstr>Электрический ток сначала течёт по толстым высоковольтным проводам, потом по обычным проводам перетекает в наши квартиры, попадая в выключатели и розетки.</vt:lpstr>
      <vt:lpstr>Электрические заряды в природе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в наш дом приходит  Электричество</dc:title>
  <cp:lastModifiedBy>12</cp:lastModifiedBy>
  <cp:revision>23</cp:revision>
  <dcterms:modified xsi:type="dcterms:W3CDTF">2019-12-01T09:30:01Z</dcterms:modified>
</cp:coreProperties>
</file>