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326" r:id="rId4"/>
    <p:sldId id="302" r:id="rId5"/>
    <p:sldId id="308" r:id="rId6"/>
    <p:sldId id="339" r:id="rId7"/>
    <p:sldId id="30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0B8F4A"/>
    <a:srgbClr val="D60093"/>
    <a:srgbClr val="0066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35" autoAdjust="0"/>
    <p:restoredTop sz="94660"/>
  </p:normalViewPr>
  <p:slideViewPr>
    <p:cSldViewPr>
      <p:cViewPr>
        <p:scale>
          <a:sx n="60" d="100"/>
          <a:sy n="60" d="100"/>
        </p:scale>
        <p:origin x="-858" y="-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D860DD-9BFF-41E8-917B-0991E162EEDC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D34971-D160-4D2A-A10F-E16BB84958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D860DD-9BFF-41E8-917B-0991E162EEDC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D34971-D160-4D2A-A10F-E16BB8495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D860DD-9BFF-41E8-917B-0991E162EEDC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D34971-D160-4D2A-A10F-E16BB8495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D860DD-9BFF-41E8-917B-0991E162EEDC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D34971-D160-4D2A-A10F-E16BB8495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D860DD-9BFF-41E8-917B-0991E162EEDC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D34971-D160-4D2A-A10F-E16BB84958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D860DD-9BFF-41E8-917B-0991E162EEDC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D34971-D160-4D2A-A10F-E16BB8495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D860DD-9BFF-41E8-917B-0991E162EEDC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D34971-D160-4D2A-A10F-E16BB8495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D860DD-9BFF-41E8-917B-0991E162EEDC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D34971-D160-4D2A-A10F-E16BB8495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D860DD-9BFF-41E8-917B-0991E162EEDC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D34971-D160-4D2A-A10F-E16BB84958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3"/>
          </p:nvPr>
        </p:nvSpPr>
        <p:spPr>
          <a:xfrm>
            <a:off x="5000625" y="2571750"/>
            <a:ext cx="914400" cy="91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D860DD-9BFF-41E8-917B-0991E162EEDC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D34971-D160-4D2A-A10F-E16BB8495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D860DD-9BFF-41E8-917B-0991E162EEDC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D34971-D160-4D2A-A10F-E16BB84958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2D860DD-9BFF-41E8-917B-0991E162EEDC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6D34971-D160-4D2A-A10F-E16BB84958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diamond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4643446"/>
            <a:ext cx="4264508" cy="1752600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МКДОУ «Поповский        </a:t>
            </a:r>
          </a:p>
          <a:p>
            <a:pPr algn="l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детский сад «Истоки»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Cambria" pitchFamily="18" charset="0"/>
            </a:endParaRPr>
          </a:p>
          <a:p>
            <a:pPr algn="l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Воспитатель: Ёлкина И.В.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75656" y="404664"/>
            <a:ext cx="7344816" cy="29523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Cambria" pitchFamily="18" charset="0"/>
              </a:rPr>
              <a:t>Профилактика ДДТТ </a:t>
            </a:r>
            <a:b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Cambria" pitchFamily="18" charset="0"/>
              </a:rPr>
            </a:br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Cambria" pitchFamily="18" charset="0"/>
              </a:rPr>
              <a:t>и </a:t>
            </a:r>
            <a:b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Cambria" pitchFamily="18" charset="0"/>
              </a:rPr>
            </a:br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Cambria" pitchFamily="18" charset="0"/>
              </a:rPr>
              <a:t>пропаганда ПДД в ДОУ.</a:t>
            </a:r>
            <a:endParaRPr lang="ru-RU" sz="4400" dirty="0"/>
          </a:p>
        </p:txBody>
      </p:sp>
      <p:pic>
        <p:nvPicPr>
          <p:cNvPr id="40962" name="Picture 2" descr="Сайт Кавалерской школы 3 - О правилах дорожного движения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03648" y="3789040"/>
            <a:ext cx="2160240" cy="2734377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4703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1643050"/>
            <a:ext cx="7786742" cy="50005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  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1187624" y="0"/>
            <a:ext cx="4392488" cy="3789040"/>
          </a:xfrm>
          <a:prstGeom prst="rightArrow">
            <a:avLst>
              <a:gd name="adj1" fmla="val 81548"/>
              <a:gd name="adj2" fmla="val 180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rgbClr val="002060"/>
                </a:solidFill>
                <a:latin typeface="Cambria" pitchFamily="18" charset="0"/>
              </a:rPr>
              <a:t>Цель: </a:t>
            </a:r>
            <a:r>
              <a:rPr lang="ru-RU" sz="2200" dirty="0" smtClean="0">
                <a:solidFill>
                  <a:srgbClr val="002060"/>
                </a:solidFill>
                <a:latin typeface="Cambria" pitchFamily="18" charset="0"/>
              </a:rPr>
              <a:t>формировать элементарные представления о правилах безопасности дорожного движения; воспитывать осознанное отношение к необходимости выполнять эти правила. </a:t>
            </a:r>
            <a:endParaRPr lang="ru-RU" sz="2200" dirty="0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796136" y="1268760"/>
            <a:ext cx="3168352" cy="158417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+mj-lt"/>
                <a:ea typeface="Calibri" pitchFamily="34" charset="0"/>
                <a:cs typeface="Times New Roman" pitchFamily="18" charset="0"/>
              </a:rPr>
              <a:t>Воспитывать культуру поведения на улице и в общественном транспорте.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868144" y="3212976"/>
            <a:ext cx="3096344" cy="338437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b="1" i="1" dirty="0" smtClean="0">
                <a:solidFill>
                  <a:srgbClr val="002060"/>
                </a:solidFill>
                <a:latin typeface="+mj-lt"/>
                <a:ea typeface="Calibri" pitchFamily="34" charset="0"/>
                <a:cs typeface="Times New Roman" pitchFamily="18" charset="0"/>
              </a:rPr>
              <a:t>Развивать коммуникативные навыки, дружелюбие, взаимопомощь в коллективе; способствовать развитию у детей заинтересованности к изучению правил безопасного поведения на улицах и дорогах.</a:t>
            </a:r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516216" y="476672"/>
            <a:ext cx="1800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0070C0"/>
                </a:solidFill>
                <a:ea typeface="Calibri" pitchFamily="34" charset="0"/>
                <a:cs typeface="Times New Roman" pitchFamily="18" charset="0"/>
              </a:rPr>
              <a:t>Задачи:</a:t>
            </a:r>
            <a:endParaRPr lang="ru-RU" sz="2800" b="1" i="1" dirty="0" smtClean="0">
              <a:solidFill>
                <a:srgbClr val="0070C0"/>
              </a:solidFill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59632" y="4005064"/>
            <a:ext cx="4392488" cy="266429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+mj-lt"/>
                <a:ea typeface="Calibri" pitchFamily="34" charset="0"/>
                <a:cs typeface="Times New Roman" pitchFamily="18" charset="0"/>
              </a:rPr>
              <a:t> Формировать чувство повышенной опасности, исходящей от дороги и участников дорожного движения;  устойчивые понятия в рамках образовательной области знаний «Безопасность» из программы «От рождения до школы» под ред. </a:t>
            </a:r>
            <a:r>
              <a:rPr lang="ru-RU" b="1" i="1" dirty="0" err="1" smtClean="0">
                <a:solidFill>
                  <a:srgbClr val="002060"/>
                </a:solidFill>
                <a:latin typeface="+mj-lt"/>
                <a:ea typeface="Calibri" pitchFamily="34" charset="0"/>
                <a:cs typeface="Times New Roman" pitchFamily="18" charset="0"/>
              </a:rPr>
              <a:t>Н.Е.Вераксы</a:t>
            </a:r>
            <a:r>
              <a:rPr lang="ru-RU" b="1" i="1" dirty="0" smtClean="0">
                <a:solidFill>
                  <a:srgbClr val="002060"/>
                </a:solidFill>
                <a:latin typeface="+mj-lt"/>
                <a:ea typeface="Calibri" pitchFamily="34" charset="0"/>
                <a:cs typeface="Times New Roman" pitchFamily="18" charset="0"/>
              </a:rPr>
              <a:t>, Т.С.Комаровой, М.А. Васильевой 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 advTm="6078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1115616" y="260648"/>
            <a:ext cx="3528392" cy="331236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Cambria" pitchFamily="18" charset="0"/>
              </a:rPr>
              <a:t>Консультации.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Cambria" pitchFamily="18" charset="0"/>
              </a:rPr>
              <a:t>-</a:t>
            </a:r>
            <a:r>
              <a:rPr lang="ru-RU" sz="1600" dirty="0" smtClean="0">
                <a:solidFill>
                  <a:schemeClr val="tx1"/>
                </a:solidFill>
                <a:latin typeface="Cambria" pitchFamily="18" charset="0"/>
              </a:rPr>
              <a:t>Вы, ребенок и автомобиль.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Cambria" pitchFamily="18" charset="0"/>
              </a:rPr>
              <a:t>-Правила дорожного движения знать каждому положено.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Cambria" pitchFamily="18" charset="0"/>
              </a:rPr>
              <a:t>-Как переходить улицу с детьми.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Cambria" pitchFamily="18" charset="0"/>
              </a:rPr>
              <a:t>-Что должен знать ребенок о ПДД.</a:t>
            </a:r>
            <a:endParaRPr lang="ru-RU" dirty="0">
              <a:latin typeface="Cambria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403648" y="332656"/>
            <a:ext cx="7406640" cy="839586"/>
          </a:xfrm>
        </p:spPr>
        <p:txBody>
          <a:bodyPr>
            <a:normAutofit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4" name="Овальная выноска 3"/>
          <p:cNvSpPr/>
          <p:nvPr/>
        </p:nvSpPr>
        <p:spPr>
          <a:xfrm>
            <a:off x="6012160" y="260648"/>
            <a:ext cx="2880320" cy="2088232"/>
          </a:xfrm>
          <a:prstGeom prst="wedgeEllipseCallout">
            <a:avLst>
              <a:gd name="adj1" fmla="val -69287"/>
              <a:gd name="adj2" fmla="val 36016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Cambria" pitchFamily="18" charset="0"/>
              </a:rPr>
              <a:t>Работа с родителями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Cambria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971600" y="3429000"/>
            <a:ext cx="3312368" cy="316835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Cambria" pitchFamily="18" charset="0"/>
              </a:rPr>
              <a:t>Анкетирование родителей.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Cambria" pitchFamily="18" charset="0"/>
              </a:rPr>
              <a:t>-Я и мой ребенок на улицах города (села).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Cambria" pitchFamily="18" charset="0"/>
              </a:rPr>
              <a:t>-Что знает ваш ребенок о правилах дорожного движения.</a:t>
            </a:r>
          </a:p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3707904" y="2276872"/>
            <a:ext cx="3168352" cy="3096344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Cambria" pitchFamily="18" charset="0"/>
              </a:rPr>
              <a:t>Оформление папок-передвижек.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Cambria" pitchFamily="18" charset="0"/>
              </a:rPr>
              <a:t>-Ребенок в машине.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Cambria" pitchFamily="18" charset="0"/>
              </a:rPr>
              <a:t>-Внимание! Дорога.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Cambria" pitchFamily="18" charset="0"/>
              </a:rPr>
              <a:t>-Безопасность на заснеженных улицах.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Cambria" pitchFamily="18" charset="0"/>
              </a:rPr>
              <a:t>-Воспитываем грамотного пешехода.</a:t>
            </a:r>
            <a:endParaRPr lang="ru-RU" dirty="0"/>
          </a:p>
        </p:txBody>
      </p:sp>
      <p:pic>
        <p:nvPicPr>
          <p:cNvPr id="37890" name="Picture 2" descr="правила дорожного движения 6 класс - Каталог программ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948264" y="3501008"/>
            <a:ext cx="1964953" cy="3138312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6641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Documents and Settings\User\Рабочий стол\DSC007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47664" y="1196752"/>
            <a:ext cx="7028224" cy="52711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403648" y="188640"/>
            <a:ext cx="7401776" cy="70788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extrusionH="76200">
            <a:extrusionClr>
              <a:schemeClr val="tx1"/>
            </a:extrusionClr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Методическая литература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 advTm="5218"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4464496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Cambria" pitchFamily="18" charset="0"/>
              </a:rPr>
              <a:t>Мир в картинках</a:t>
            </a:r>
            <a:endParaRPr lang="ru-RU" sz="4000" b="1" dirty="0">
              <a:solidFill>
                <a:srgbClr val="7030A0"/>
              </a:solidFill>
              <a:latin typeface="Cambria" pitchFamily="18" charset="0"/>
            </a:endParaRPr>
          </a:p>
        </p:txBody>
      </p:sp>
      <p:pic>
        <p:nvPicPr>
          <p:cNvPr id="9220" name="Picture 4" descr="C:\Users\Администратор\Pictures\детский сад\ПДД\PA26016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44" y="9858420"/>
            <a:ext cx="8128000" cy="6096000"/>
          </a:xfrm>
          <a:prstGeom prst="rect">
            <a:avLst/>
          </a:prstGeom>
          <a:noFill/>
        </p:spPr>
      </p:pic>
      <p:pic>
        <p:nvPicPr>
          <p:cNvPr id="18434" name="Picture 2" descr="C:\Documents and Settings\User\Рабочий стол\DSC0071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20752061">
            <a:off x="1428683" y="2059103"/>
            <a:ext cx="3902575" cy="304816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8435" name="Picture 3" descr="C:\Documents and Settings\User\Рабочий стол\DSC0077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31987">
            <a:off x="5425485" y="526289"/>
            <a:ext cx="3433656" cy="31379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8437" name="Picture 5" descr="C:\Documents and Settings\User\Рабочий стол\DSC0076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72000" y="3717033"/>
            <a:ext cx="3622876" cy="314096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 advTm="5594"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DSC0073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1088849">
            <a:off x="1237871" y="545455"/>
            <a:ext cx="5040560" cy="29981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0" name="Picture 2" descr="C:\Documents and Settings\User\Рабочий стол\DSC0077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83636" y="3429000"/>
            <a:ext cx="4445917" cy="320673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2770" name="Picture 2" descr="Настольная игра - Стоковое фото lenmdp #9548770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187624" y="4235995"/>
            <a:ext cx="3024336" cy="2034110"/>
          </a:xfrm>
          <a:prstGeom prst="rect">
            <a:avLst/>
          </a:prstGeom>
          <a:noFill/>
        </p:spPr>
      </p:pic>
      <p:pic>
        <p:nvPicPr>
          <p:cNvPr id="32774" name="Picture 6" descr="Скачать Картинки дети в детском саду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407697" y="188640"/>
            <a:ext cx="2736304" cy="2736304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5531"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7498080" cy="654032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rgbClr val="FF0000"/>
                </a:solidFill>
                <a:effectLst/>
              </a:rPr>
              <a:t>Книжный уголок</a:t>
            </a:r>
            <a:endParaRPr lang="ru-RU" sz="6000" b="1" dirty="0"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solidFill>
                <a:srgbClr val="FF0000"/>
              </a:solidFill>
              <a:effectLst/>
            </a:endParaRPr>
          </a:p>
        </p:txBody>
      </p:sp>
      <p:pic>
        <p:nvPicPr>
          <p:cNvPr id="2051" name="Picture 3" descr="C:\Documents and Settings\User\Рабочий стол\DSC007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75656" y="1196752"/>
            <a:ext cx="7125543" cy="534415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 advTm="4985">
    <p:diamond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1194</TotalTime>
  <Words>204</Words>
  <Application>Microsoft Office PowerPoint</Application>
  <PresentationFormat>Экран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Солнцестояние</vt:lpstr>
      <vt:lpstr>Слайд 1</vt:lpstr>
      <vt:lpstr>        </vt:lpstr>
      <vt:lpstr> </vt:lpstr>
      <vt:lpstr>Слайд 4</vt:lpstr>
      <vt:lpstr>Мир в картинках</vt:lpstr>
      <vt:lpstr>Слайд 6</vt:lpstr>
      <vt:lpstr>Книжный уголок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Отчёт по проводимым мероприятиям в рамках тематического проекта   за 2011 – 2012г.г.  в средней группе №5 МАДОУ центра развития ребёнка детского сада №125 г. Владимира по  обучению детей правилам пожарной безопасности</dc:title>
  <dc:creator>User</dc:creator>
  <cp:lastModifiedBy>User</cp:lastModifiedBy>
  <cp:revision>135</cp:revision>
  <dcterms:created xsi:type="dcterms:W3CDTF">2012-02-19T14:30:54Z</dcterms:created>
  <dcterms:modified xsi:type="dcterms:W3CDTF">2019-12-01T14:40:02Z</dcterms:modified>
</cp:coreProperties>
</file>