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1"/>
  </p:sldMasterIdLst>
  <p:sldIdLst>
    <p:sldId id="256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DDA51639-B2D6-4652-B8C3-1B4C224A7BAF}" type="datetimeFigureOut">
              <a:rPr lang="en-US" dirty="0"/>
              <a:t>11/30/2019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A6AA8-A04B-4104-9AE2-BD48D340E27F}" type="datetimeFigureOut">
              <a:rPr lang="en-US" dirty="0"/>
              <a:t>11/30/2019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BF79-FAC6-4A96-8DE1-F7B82E2E1652}" type="datetimeFigureOut">
              <a:rPr lang="en-US" dirty="0"/>
              <a:t>11/30/2019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F5DD9-2C52-442D-92E2-8072C0C3D7CD}" type="datetimeFigureOut">
              <a:rPr lang="en-US" dirty="0"/>
              <a:t>11/30/2019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C44961B7-6B89-48AB-966F-622E2788EECC}" type="datetimeFigureOut">
              <a:rPr lang="en-US" dirty="0"/>
              <a:t>11/30/2019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D6FB-79CC-4683-A046-BBE785BA1BED}" type="datetimeFigureOut">
              <a:rPr lang="en-US" dirty="0"/>
              <a:t>11/30/2019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B3E8-48F1-4B23-8498-D8A04A81EC9C}" type="datetimeFigureOut">
              <a:rPr lang="en-US" dirty="0"/>
              <a:t>11/30/2019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0D90-AA62-404D-A741-635B4370F9CB}" type="datetimeFigureOut">
              <a:rPr lang="en-US" dirty="0"/>
              <a:t>11/30/2019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02E4-6836-46D1-9DBB-3C27C0DD3A89}" type="datetimeFigureOut">
              <a:rPr lang="en-US" dirty="0"/>
              <a:t>11/30/2019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131DD-A141-4471-BCF9-C6073EDD7E20}" type="datetimeFigureOut">
              <a:rPr lang="en-US" dirty="0"/>
              <a:t>11/30/2019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AB334A90-EB03-42F3-8859-2C2B2724C058}" type="datetimeFigureOut">
              <a:rPr lang="en-US" dirty="0"/>
              <a:t>11/30/2019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BC48EC7-AF6A-48D3-8284-14BACBEBDD84}" type="datetimeFigureOut">
              <a:rPr lang="en-US" dirty="0"/>
              <a:t>11/30/2019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B0F0"/>
                </a:solidFill>
              </a:rPr>
              <a:t>Подарок </a:t>
            </a:r>
            <a:br>
              <a:rPr lang="ru-RU" b="1" i="1" dirty="0" smtClean="0">
                <a:solidFill>
                  <a:srgbClr val="00B0F0"/>
                </a:solidFill>
              </a:rPr>
            </a:br>
            <a:r>
              <a:rPr lang="ru-RU" b="1" i="1" dirty="0" smtClean="0">
                <a:solidFill>
                  <a:srgbClr val="00B0F0"/>
                </a:solidFill>
              </a:rPr>
              <a:t>мамочке</a:t>
            </a:r>
            <a:endParaRPr lang="ru-RU" b="1" i="1" dirty="0">
              <a:solidFill>
                <a:srgbClr val="00B0F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Художественно-эстетическое развитие: аппликация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0156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834" y="274320"/>
            <a:ext cx="10328366" cy="1739873"/>
          </a:xfrm>
        </p:spPr>
        <p:txBody>
          <a:bodyPr>
            <a:noAutofit/>
          </a:bodyPr>
          <a:lstStyle/>
          <a:p>
            <a:r>
              <a:rPr lang="ru-RU" sz="3200" u="sng" dirty="0" smtClean="0"/>
              <a:t>Цель занятия: </a:t>
            </a:r>
            <a:r>
              <a:rPr lang="ru-RU" sz="3200" dirty="0" smtClean="0"/>
              <a:t>создание из нескольких аппликативных частей единой аккуратной композиции.</a:t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u="sng" dirty="0" smtClean="0"/>
              <a:t>Задачи занятия</a:t>
            </a:r>
            <a:r>
              <a:rPr lang="ru-RU" sz="3200" dirty="0" smtClean="0"/>
              <a:t>:</a:t>
            </a:r>
          </a:p>
          <a:p>
            <a:r>
              <a:rPr lang="ru-RU" sz="3200" dirty="0" smtClean="0"/>
              <a:t>1. учить детей аккуратно наклеивать части аппликации.</a:t>
            </a:r>
          </a:p>
          <a:p>
            <a:r>
              <a:rPr lang="ru-RU" sz="3200" dirty="0" smtClean="0"/>
              <a:t>2. формировать эстетическое видение</a:t>
            </a:r>
          </a:p>
          <a:p>
            <a:r>
              <a:rPr lang="ru-RU" sz="3200" dirty="0" smtClean="0"/>
              <a:t>3. закреплять начальные навыки создания композиции</a:t>
            </a:r>
          </a:p>
          <a:p>
            <a:endParaRPr lang="ru-RU" dirty="0"/>
          </a:p>
          <a:p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18254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Ход занятия: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Рассказать детям о празднике «День Матери»</a:t>
            </a:r>
          </a:p>
          <a:p>
            <a:r>
              <a:rPr lang="ru-RU" sz="2800" dirty="0" smtClean="0"/>
              <a:t>Беседуем с детьми о том, какие наши мамы, о том, как мы их любим, о том, как мы им помогаем.</a:t>
            </a:r>
          </a:p>
          <a:p>
            <a:r>
              <a:rPr lang="ru-RU" sz="2800" dirty="0" smtClean="0"/>
              <a:t>Далее показывается образец готовой аппликации</a:t>
            </a:r>
          </a:p>
          <a:p>
            <a:r>
              <a:rPr lang="ru-RU" sz="2800" dirty="0" smtClean="0"/>
              <a:t>Подробно описывается каждое действие с аппликационными частями, что и в какой последовательности нужно делать и клеить.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5547703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37" b="14537"/>
          <a:stretch>
            <a:fillRect/>
          </a:stretch>
        </p:blipFill>
        <p:spPr>
          <a:xfrm>
            <a:off x="228598" y="211617"/>
            <a:ext cx="11710853" cy="6476565"/>
          </a:xfrm>
        </p:spPr>
      </p:pic>
    </p:spTree>
    <p:extLst>
      <p:ext uri="{BB962C8B-B14F-4D97-AF65-F5344CB8AC3E}">
        <p14:creationId xmlns:p14="http://schemas.microsoft.com/office/powerpoint/2010/main" val="40228807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419" b="22419"/>
          <a:stretch>
            <a:fillRect/>
          </a:stretch>
        </p:blipFill>
        <p:spPr>
          <a:xfrm rot="5400000">
            <a:off x="1331431" y="-379805"/>
            <a:ext cx="6298259" cy="7524209"/>
          </a:xfrm>
        </p:spPr>
      </p:pic>
    </p:spTree>
    <p:extLst>
      <p:ext uri="{BB962C8B-B14F-4D97-AF65-F5344CB8AC3E}">
        <p14:creationId xmlns:p14="http://schemas.microsoft.com/office/powerpoint/2010/main" val="19982516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800" u="sng" dirty="0" smtClean="0"/>
              <a:t>Результат: </a:t>
            </a:r>
            <a:r>
              <a:rPr lang="ru-RU" sz="1800" dirty="0" smtClean="0"/>
              <a:t>наша красивая открытка от всей души для наших любимых мамочек</a:t>
            </a:r>
            <a:endParaRPr lang="ru-RU" sz="1800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08" r="970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6051322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TM03457510[[fn=Савон]]</Template>
  <TotalTime>60</TotalTime>
  <Words>113</Words>
  <Application>Microsoft Office PowerPoint</Application>
  <PresentationFormat>Широкоэкранный</PresentationFormat>
  <Paragraphs>15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Century Gothic</vt:lpstr>
      <vt:lpstr>Garamond</vt:lpstr>
      <vt:lpstr>Савон</vt:lpstr>
      <vt:lpstr>Подарок  мамочке</vt:lpstr>
      <vt:lpstr>Цель занятия: создание из нескольких аппликативных частей единой аккуратной композиции. </vt:lpstr>
      <vt:lpstr>Ход занятия:</vt:lpstr>
      <vt:lpstr>Презентация PowerPoint</vt:lpstr>
      <vt:lpstr>Презентация PowerPoint</vt:lpstr>
      <vt:lpstr>Результат: наша красивая открытка от всей души для наших любимых мамочек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Подарок  мамочке</dc:title>
  <dc:creator>Виктор Куприянов</dc:creator>
  <cp:lastModifiedBy>Виктор Куприянов</cp:lastModifiedBy>
  <cp:revision>7</cp:revision>
  <dcterms:created xsi:type="dcterms:W3CDTF">2019-11-30T17:56:27Z</dcterms:created>
  <dcterms:modified xsi:type="dcterms:W3CDTF">2019-11-30T18:56:53Z</dcterms:modified>
</cp:coreProperties>
</file>