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6" r:id="rId5"/>
    <p:sldId id="267" r:id="rId6"/>
    <p:sldId id="271" r:id="rId7"/>
    <p:sldId id="275" r:id="rId8"/>
    <p:sldId id="274" r:id="rId9"/>
    <p:sldId id="272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83;&#1077;&#1082;&#1089;&#1072;&#1085;&#1076;&#1088;\Desktop\Ansambl_Ekaterinburg_-_Moya_mama_luchshaya_na_svete_(iPlayer.f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ена\Desktop\сясс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ctrTitle"/>
          </p:nvPr>
        </p:nvSpPr>
        <p:spPr>
          <a:xfrm>
            <a:off x="684213" y="908050"/>
            <a:ext cx="7772400" cy="1036638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Портрет мамы</a:t>
            </a:r>
            <a:br>
              <a:rPr lang="ru-RU" sz="67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</a:br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725144"/>
            <a:ext cx="4379916" cy="1047736"/>
          </a:xfrm>
        </p:spPr>
        <p:txBody>
          <a:bodyPr/>
          <a:lstStyle/>
          <a:p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2636912"/>
            <a:ext cx="4958024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«Рисуем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пластилином»</a:t>
            </a:r>
          </a:p>
        </p:txBody>
      </p:sp>
      <p:pic>
        <p:nvPicPr>
          <p:cNvPr id="6" name="Ansambl_Ekaterinburg_-_Moya_mama_luchshaya_na_svete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1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518457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466728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Красный пластилин маленькие шарики приплюсните и придавите к тем местам, где будут щёки, слегка размажьте, чтобы румянец был естественным. Белым пластилином заполните  белки глаз. Из красного пластилина  выкладываем рот.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48680"/>
            <a:ext cx="4472862" cy="5963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4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u="sng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Что такое « Пластилинография »?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3860800"/>
            <a:ext cx="8064500" cy="23764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Пластилинография</a:t>
            </a:r>
            <a:r>
              <a:rPr lang="ru-RU" sz="28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— это нетрадиционная техника лепки, которая выражается в  «рисовании» </a:t>
            </a:r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пластилином</a:t>
            </a:r>
            <a:r>
              <a:rPr lang="ru-RU" sz="28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более или менее </a:t>
            </a:r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выпуклых по объёму </a:t>
            </a:r>
            <a:r>
              <a:rPr lang="ru-RU" sz="28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(барельефных) изображений </a:t>
            </a:r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</a:t>
            </a:r>
            <a:r>
              <a:rPr lang="ru-RU" sz="28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горизонтальной поверхности.</a:t>
            </a:r>
          </a:p>
        </p:txBody>
      </p:sp>
      <p:sp>
        <p:nvSpPr>
          <p:cNvPr id="409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.</a:t>
            </a:r>
          </a:p>
        </p:txBody>
      </p:sp>
      <p:pic>
        <p:nvPicPr>
          <p:cNvPr id="6148" name="Picture 4" descr="i[1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628775"/>
            <a:ext cx="2232025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7" descr="iCATER7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557338"/>
            <a:ext cx="2376487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iCAB6JLT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1412875"/>
            <a:ext cx="207327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188913"/>
            <a:ext cx="8013700" cy="11525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Материалы,  используемые в пластилинографии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3068638"/>
            <a:ext cx="8208962" cy="3168650"/>
          </a:xfrm>
        </p:spPr>
        <p:txBody>
          <a:bodyPr/>
          <a:lstStyle/>
          <a:p>
            <a:pPr>
              <a:defRPr/>
            </a:pPr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Пластилин (разных цветов).</a:t>
            </a:r>
          </a:p>
          <a:p>
            <a:pPr>
              <a:defRPr/>
            </a:pPr>
            <a:r>
              <a:rPr lang="ru-RU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Пластиковые дощечки для выполнения работ.</a:t>
            </a:r>
          </a:p>
          <a:p>
            <a:pPr>
              <a:defRPr/>
            </a:pPr>
            <a:r>
              <a:rPr lang="ru-RU" sz="20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Стеки.</a:t>
            </a:r>
          </a:p>
          <a:p>
            <a:pPr>
              <a:defRPr/>
            </a:pPr>
            <a:r>
              <a:rPr lang="ru-RU" sz="2000" b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Картон (однотонный и цветной),желательно плотный.</a:t>
            </a:r>
            <a:r>
              <a:rPr lang="ru-RU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20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также творчески использовать любые плотные поверхности: дерево, стекло, пластик.</a:t>
            </a:r>
          </a:p>
          <a:p>
            <a:pPr>
              <a:defRPr/>
            </a:pPr>
            <a:r>
              <a:rPr lang="ru-RU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Бросовый материал</a:t>
            </a:r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- для создания игровых фантазийных изображений: бумага разной фактуры , фантики от конфет, семечки, зернышки, пуговицы, пластиковые ёмкости и т.д.</a:t>
            </a:r>
          </a:p>
          <a:p>
            <a:pPr>
              <a:buFontTx/>
              <a:buNone/>
              <a:defRPr/>
            </a:pPr>
            <a:endParaRPr lang="ru-RU" sz="200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122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  <p:pic>
        <p:nvPicPr>
          <p:cNvPr id="5125" name="Picture 8" descr="iCAPKW4M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1571625"/>
            <a:ext cx="164306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9" descr="iCAVVDQ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650" y="928688"/>
            <a:ext cx="123825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1" descr="iCAFKML3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1571625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800600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ru-RU" dirty="0"/>
              <a:t>Её руки, </a:t>
            </a: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как </a:t>
            </a:r>
            <a:r>
              <a:rPr lang="ru-RU" dirty="0"/>
              <a:t>ангела крылья, </a:t>
            </a:r>
            <a:br>
              <a:rPr lang="ru-RU" dirty="0"/>
            </a:br>
            <a:r>
              <a:rPr lang="ru-RU" dirty="0"/>
              <a:t>Её сердце </a:t>
            </a: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открыто </a:t>
            </a:r>
            <a:r>
              <a:rPr lang="ru-RU" dirty="0"/>
              <a:t>для нас </a:t>
            </a:r>
            <a:br>
              <a:rPr lang="ru-RU" dirty="0"/>
            </a:br>
            <a:r>
              <a:rPr lang="ru-RU" dirty="0"/>
              <a:t>Если что-то </a:t>
            </a: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с </a:t>
            </a:r>
            <a:r>
              <a:rPr lang="ru-RU" dirty="0"/>
              <a:t>ребёнком случится, </a:t>
            </a:r>
            <a:br>
              <a:rPr lang="ru-RU" dirty="0"/>
            </a:br>
            <a:r>
              <a:rPr lang="ru-RU" dirty="0"/>
              <a:t>Сердце маме </a:t>
            </a: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подскажет </a:t>
            </a:r>
            <a:r>
              <a:rPr lang="ru-RU" dirty="0"/>
              <a:t>тот час.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548680"/>
            <a:ext cx="4278995" cy="591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47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469086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Рисуем овал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39472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Из белого или бежевого пластилина раскатываем небольшие шарики и равномерно разминаем до блинчика на основе портрета.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877754"/>
            <a:ext cx="4364850" cy="58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46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Рисуем шею и уши.</a:t>
            </a:r>
            <a:br>
              <a:rPr lang="ru-RU" dirty="0" smtClean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/>
          <a:lstStyle/>
          <a:p>
            <a:r>
              <a:rPr lang="ru-RU" dirty="0" smtClean="0"/>
              <a:t>Шею и уши рисуем тем же цветом, что и овал лица.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84784"/>
            <a:ext cx="3528392" cy="4704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017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Р</a:t>
            </a:r>
            <a:r>
              <a:rPr lang="ru-RU" sz="3600" dirty="0" smtClean="0"/>
              <a:t>исуем прическу.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Из пластилина того цвета, которого волосы мамы катаем колбаски, закручиваем в завитки или  оформляем прямые пряди волос. Необходимо выполнить ту прическу, которую чаще всего делает мама. Распущенные волосы скроют уши, собранные волосы не требуют к себе пристального внимания, а челка скроет лоб, наметьте блузку, заполните её цветом.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96752"/>
            <a:ext cx="3986808" cy="531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5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Взять пластилин чуть более темный, чем оттенок кожи . Скатать тонкие колбаски: наметьте нос, надбровные дуги, тень под подбородком.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08720"/>
            <a:ext cx="4148826" cy="553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75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685" y="1844824"/>
            <a:ext cx="3888432" cy="242889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Из цветного пластилина скатываем два одинаковых маленьких шарика, сплющиваем их и располагаем на лице – основа глаз, раскатать маленькие горошины, наложить сверху. Из черного пластилина раскатываем тонкие колбаски, делаем  брови и ресницы.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Lenovo\AppData\Local\Temp\Rar$DR04.581\20191122_1128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083" y="3573016"/>
            <a:ext cx="4752528" cy="267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enovo\AppData\Local\Temp\Rar$DR04.581\20191122_1128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20688"/>
            <a:ext cx="4828028" cy="2715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48DD4"/>
      </a:accent1>
      <a:accent2>
        <a:srgbClr val="FEB2FF"/>
      </a:accent2>
      <a:accent3>
        <a:srgbClr val="17365D"/>
      </a:accent3>
      <a:accent4>
        <a:srgbClr val="8064A2"/>
      </a:accent4>
      <a:accent5>
        <a:srgbClr val="4BACC6"/>
      </a:accent5>
      <a:accent6>
        <a:srgbClr val="548DD4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315</Words>
  <Application>Microsoft Office PowerPoint</Application>
  <PresentationFormat>Экран (4:3)</PresentationFormat>
  <Paragraphs>28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Портрет мамы </vt:lpstr>
      <vt:lpstr>Что такое « Пластилинография »?</vt:lpstr>
      <vt:lpstr>Материалы,  используемые в пластилинографии</vt:lpstr>
      <vt:lpstr>Презентация PowerPoint</vt:lpstr>
      <vt:lpstr>Рисуем овал</vt:lpstr>
      <vt:lpstr> Рисуем шею и уши. </vt:lpstr>
      <vt:lpstr> Рисуем прическу. </vt:lpstr>
      <vt:lpstr>Презентация PowerPoint</vt:lpstr>
      <vt:lpstr>Из цветного пластилина скатываем два одинаковых маленьких шарика, сплющиваем их и располагаем на лице – основа глаз, раскатать маленькие горошины, наложить сверху. Из черного пластилина раскатываем тонкие колбаски, делаем  брови и ресницы.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Lenovo</cp:lastModifiedBy>
  <cp:revision>26</cp:revision>
  <dcterms:modified xsi:type="dcterms:W3CDTF">2019-12-01T13:04:36Z</dcterms:modified>
</cp:coreProperties>
</file>