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67" r:id="rId4"/>
    <p:sldId id="268" r:id="rId5"/>
    <p:sldId id="269" r:id="rId6"/>
    <p:sldId id="271" r:id="rId7"/>
    <p:sldId id="27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avatars.mds.yandex.net/get-pdb/2493086/73b75de5-d99a-4237-b6b9-90cdf0d028e8/ori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16" y="-2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5024" y="1786463"/>
            <a:ext cx="80648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«Правила поведения за столом для детей»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600" y="37660"/>
            <a:ext cx="79208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dirty="0" smtClean="0">
                <a:solidFill>
                  <a:srgbClr val="FF0000"/>
                </a:solidFill>
                <a:latin typeface="Arial Black" pitchFamily="34" charset="0"/>
              </a:rPr>
              <a:t>Государственное бюджетное образовательное учреждение средняя образовательная школа № 458 Невского района города Санкт-Петербурга отдел дошкольного образования детей</a:t>
            </a:r>
            <a:endParaRPr lang="ru-RU" sz="1400" i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03896" y="3573016"/>
            <a:ext cx="25922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Подготовил 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воспитатель 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второй младшей 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группы № 7: </a:t>
            </a:r>
          </a:p>
          <a:p>
            <a:pPr algn="ctr"/>
            <a:r>
              <a:rPr lang="ru-RU" dirty="0" err="1" smtClean="0">
                <a:solidFill>
                  <a:srgbClr val="FF0000"/>
                </a:solidFill>
                <a:latin typeface="Arial Black" pitchFamily="34" charset="0"/>
              </a:rPr>
              <a:t>Саттарова</a:t>
            </a: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 О.М.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059832" y="5949280"/>
            <a:ext cx="36226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г. </a:t>
            </a:r>
            <a:r>
              <a:rPr lang="ru-RU" dirty="0">
                <a:solidFill>
                  <a:srgbClr val="FF0000"/>
                </a:solidFill>
                <a:latin typeface="Arial Black" pitchFamily="34" charset="0"/>
              </a:rPr>
              <a:t>Санкт-Петербург, 2019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4707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s://avatars.mds.yandex.net/get-pdb/2493086/73b75de5-d99a-4237-b6b9-90cdf0d028e8/ori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257" y="2398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9512" y="188640"/>
            <a:ext cx="63904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FF0000"/>
                </a:solidFill>
                <a:latin typeface="Arial Black" pitchFamily="34" charset="0"/>
              </a:rPr>
              <a:t>Если сел ты за </a:t>
            </a:r>
            <a:r>
              <a:rPr lang="ru-RU" b="1" dirty="0">
                <a:solidFill>
                  <a:srgbClr val="FF0000"/>
                </a:solidFill>
                <a:latin typeface="Arial Black" pitchFamily="34" charset="0"/>
              </a:rPr>
              <a:t>стол –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  <a:p>
            <a:r>
              <a:rPr lang="ru-RU" dirty="0">
                <a:solidFill>
                  <a:srgbClr val="FF0000"/>
                </a:solidFill>
                <a:latin typeface="Arial Black" pitchFamily="34" charset="0"/>
              </a:rPr>
              <a:t>Не стучи ногой об пол!</a:t>
            </a:r>
          </a:p>
          <a:p>
            <a:r>
              <a:rPr lang="ru-RU" dirty="0">
                <a:solidFill>
                  <a:srgbClr val="FF0000"/>
                </a:solidFill>
                <a:latin typeface="Arial Black" pitchFamily="34" charset="0"/>
              </a:rPr>
              <a:t>Аккуратен будь везде,</a:t>
            </a:r>
          </a:p>
          <a:p>
            <a:r>
              <a:rPr lang="ru-RU" dirty="0">
                <a:solidFill>
                  <a:srgbClr val="FF0000"/>
                </a:solidFill>
                <a:latin typeface="Arial Black" pitchFamily="34" charset="0"/>
              </a:rPr>
              <a:t>И особенно в еде!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11276" name="Picture 12" descr="https://threeatone.com/images/doing-clipart-toddler-food-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592776"/>
            <a:ext cx="5904656" cy="5193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4707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avatars.mds.yandex.net/get-pdb/2493086/73b75de5-d99a-4237-b6b9-90cdf0d028e8/ori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528" y="12592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9512" y="188640"/>
            <a:ext cx="835292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Не </a:t>
            </a:r>
            <a:r>
              <a:rPr lang="ru-RU" dirty="0">
                <a:solidFill>
                  <a:srgbClr val="FF0000"/>
                </a:solidFill>
                <a:latin typeface="Arial Black" pitchFamily="34" charset="0"/>
              </a:rPr>
              <a:t>упирайся в стол локтями</a:t>
            </a:r>
          </a:p>
          <a:p>
            <a:r>
              <a:rPr lang="ru-RU" dirty="0">
                <a:solidFill>
                  <a:srgbClr val="FF0000"/>
                </a:solidFill>
                <a:latin typeface="Arial Black" pitchFamily="34" charset="0"/>
              </a:rPr>
              <a:t>И спину ровно ты держи,</a:t>
            </a:r>
          </a:p>
          <a:p>
            <a:r>
              <a:rPr lang="ru-RU" dirty="0">
                <a:solidFill>
                  <a:srgbClr val="FF0000"/>
                </a:solidFill>
                <a:latin typeface="Arial Black" pitchFamily="34" charset="0"/>
              </a:rPr>
              <a:t>Еду не надо брать руками-</a:t>
            </a:r>
          </a:p>
          <a:p>
            <a:r>
              <a:rPr lang="ru-RU" dirty="0">
                <a:solidFill>
                  <a:srgbClr val="FF0000"/>
                </a:solidFill>
                <a:latin typeface="Arial Black" pitchFamily="34" charset="0"/>
              </a:rPr>
              <a:t>Есть ложки, вилки и ножи!</a:t>
            </a:r>
          </a:p>
          <a:p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22532" name="Picture 4" descr="https://ms-riverstar.de/wp-content/uploads/2015/04/fork_and_knif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836712"/>
            <a:ext cx="5688632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4" name="Picture 6" descr="https://cdn.pixabay.com/photo/2016/04/01/12/04/spoon-1300507_960_720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173044">
            <a:off x="2426598" y="1057851"/>
            <a:ext cx="3995678" cy="4255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5533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avatars.mds.yandex.net/get-pdb/2493086/73b75de5-d99a-4237-b6b9-90cdf0d028e8/ori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528" y="12592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116632"/>
            <a:ext cx="88924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FF0000"/>
                </a:solidFill>
                <a:latin typeface="Arial Black" pitchFamily="34" charset="0"/>
              </a:rPr>
              <a:t>Ешь спокойно всегда, </a:t>
            </a: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не </a:t>
            </a:r>
            <a:r>
              <a:rPr lang="ru-RU" dirty="0">
                <a:solidFill>
                  <a:srgbClr val="FF0000"/>
                </a:solidFill>
                <a:latin typeface="Arial Black" pitchFamily="34" charset="0"/>
              </a:rPr>
              <a:t>крутись,</a:t>
            </a:r>
          </a:p>
          <a:p>
            <a:r>
              <a:rPr lang="ru-RU" dirty="0">
                <a:solidFill>
                  <a:srgbClr val="FF0000"/>
                </a:solidFill>
                <a:latin typeface="Arial Black" pitchFamily="34" charset="0"/>
              </a:rPr>
              <a:t>Не толкай того, кто рядом, </a:t>
            </a: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локтями</a:t>
            </a:r>
            <a:r>
              <a:rPr lang="ru-RU" dirty="0">
                <a:solidFill>
                  <a:srgbClr val="FF0000"/>
                </a:solidFill>
                <a:latin typeface="Arial Black" pitchFamily="34" charset="0"/>
              </a:rPr>
              <a:t>.</a:t>
            </a:r>
          </a:p>
          <a:p>
            <a:r>
              <a:rPr lang="ru-RU" dirty="0">
                <a:solidFill>
                  <a:srgbClr val="FF0000"/>
                </a:solidFill>
                <a:latin typeface="Arial Black" pitchFamily="34" charset="0"/>
              </a:rPr>
              <a:t>Хочешь что-то достать, </a:t>
            </a: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не </a:t>
            </a:r>
            <a:r>
              <a:rPr lang="ru-RU" dirty="0">
                <a:solidFill>
                  <a:srgbClr val="FF0000"/>
                </a:solidFill>
                <a:latin typeface="Arial Black" pitchFamily="34" charset="0"/>
              </a:rPr>
              <a:t>тянись,</a:t>
            </a:r>
          </a:p>
          <a:p>
            <a:r>
              <a:rPr lang="ru-RU" dirty="0">
                <a:solidFill>
                  <a:srgbClr val="FF0000"/>
                </a:solidFill>
                <a:latin typeface="Arial Black" pitchFamily="34" charset="0"/>
              </a:rPr>
              <a:t>Попроси, чтоб тебе передали.</a:t>
            </a:r>
          </a:p>
        </p:txBody>
      </p:sp>
      <p:sp>
        <p:nvSpPr>
          <p:cNvPr id="3" name="AutoShape 12" descr="https://www.clipartmax.com/png/middle/291-2917560_personnages-illustration-individu-personne-gens-eating-cartoon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14" descr="https://www.clipartmax.com/png/middle/291-2917560_personnages-illustration-individu-personne-gens-eating-cartoon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" name="Picture 2" descr="https://pinaeva-ds4himki.edumsko.ru/uploads/18600/18550/section/464004/.thumbs/1453404095_0_5144f_fa621ff5_orig.png?154867412322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073284"/>
            <a:ext cx="7272808" cy="4087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5533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avatars.mds.yandex.net/get-pdb/2493086/73b75de5-d99a-4237-b6b9-90cdf0d028e8/ori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528" y="12592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116632"/>
            <a:ext cx="94330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Не </a:t>
            </a:r>
            <a:r>
              <a:rPr lang="ru-RU" dirty="0">
                <a:solidFill>
                  <a:srgbClr val="FF0000"/>
                </a:solidFill>
                <a:latin typeface="Arial Black" pitchFamily="34" charset="0"/>
              </a:rPr>
              <a:t>говори ты с полным ртом,</a:t>
            </a:r>
          </a:p>
          <a:p>
            <a:r>
              <a:rPr lang="ru-RU" dirty="0">
                <a:solidFill>
                  <a:srgbClr val="FF0000"/>
                </a:solidFill>
                <a:latin typeface="Arial Black" pitchFamily="34" charset="0"/>
              </a:rPr>
              <a:t>Еду жуй очень тщательно</a:t>
            </a:r>
          </a:p>
          <a:p>
            <a:r>
              <a:rPr lang="ru-RU" dirty="0">
                <a:solidFill>
                  <a:srgbClr val="FF0000"/>
                </a:solidFill>
                <a:latin typeface="Arial Black" pitchFamily="34" charset="0"/>
              </a:rPr>
              <a:t>И не забудь сказать потом</a:t>
            </a:r>
          </a:p>
          <a:p>
            <a:r>
              <a:rPr lang="ru-RU" dirty="0">
                <a:solidFill>
                  <a:srgbClr val="FF0000"/>
                </a:solidFill>
                <a:latin typeface="Arial Black" pitchFamily="34" charset="0"/>
              </a:rPr>
              <a:t>«Спасибо» обязательно!</a:t>
            </a:r>
          </a:p>
        </p:txBody>
      </p:sp>
      <p:pic>
        <p:nvPicPr>
          <p:cNvPr id="20486" name="Picture 6" descr="http://pngimg.com/uploads/chef/chef_PNG7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476672"/>
            <a:ext cx="3617018" cy="5547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5533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avatars.mds.yandex.net/get-pdb/2493086/73b75de5-d99a-4237-b6b9-90cdf0d028e8/ori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528" y="12592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116632"/>
            <a:ext cx="81369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Ешь </a:t>
            </a:r>
            <a:r>
              <a:rPr lang="ru-RU" dirty="0">
                <a:solidFill>
                  <a:srgbClr val="FF0000"/>
                </a:solidFill>
                <a:latin typeface="Arial Black" pitchFamily="34" charset="0"/>
              </a:rPr>
              <a:t>аккуратно, не спеши,</a:t>
            </a:r>
          </a:p>
          <a:p>
            <a:r>
              <a:rPr lang="ru-RU" dirty="0">
                <a:solidFill>
                  <a:srgbClr val="FF0000"/>
                </a:solidFill>
                <a:latin typeface="Arial Black" pitchFamily="34" charset="0"/>
              </a:rPr>
              <a:t>Не брызгай, на пол не кроши.</a:t>
            </a:r>
          </a:p>
          <a:p>
            <a:r>
              <a:rPr lang="ru-RU" dirty="0">
                <a:solidFill>
                  <a:srgbClr val="FF0000"/>
                </a:solidFill>
                <a:latin typeface="Arial Black" pitchFamily="34" charset="0"/>
              </a:rPr>
              <a:t>Рот едой не набивай</a:t>
            </a:r>
          </a:p>
          <a:p>
            <a:r>
              <a:rPr lang="ru-RU" dirty="0">
                <a:solidFill>
                  <a:srgbClr val="FF0000"/>
                </a:solidFill>
                <a:latin typeface="Arial Black" pitchFamily="34" charset="0"/>
              </a:rPr>
              <a:t>И кусочки не роняй!</a:t>
            </a:r>
          </a:p>
        </p:txBody>
      </p:sp>
      <p:pic>
        <p:nvPicPr>
          <p:cNvPr id="18436" name="Picture 4" descr="https://i.pinimg.com/originals/e7/1d/72/e71d72ef743036b6e7c191277a4e6027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16632"/>
            <a:ext cx="5680624" cy="6003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5533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avatars.mds.yandex.net/get-pdb/2493086/73b75de5-d99a-4237-b6b9-90cdf0d028e8/ori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259632" y="476672"/>
            <a:ext cx="6048672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i="1" dirty="0">
                <a:solidFill>
                  <a:srgbClr val="FF0000"/>
                </a:solidFill>
                <a:latin typeface="Arial Black" pitchFamily="34" charset="0"/>
              </a:rPr>
              <a:t>В столовой есть закон такой:</a:t>
            </a:r>
            <a:endParaRPr lang="ru-RU" sz="2800" dirty="0">
              <a:solidFill>
                <a:srgbClr val="FF0000"/>
              </a:solidFill>
              <a:latin typeface="Arial Black" pitchFamily="34" charset="0"/>
            </a:endParaRPr>
          </a:p>
          <a:p>
            <a:pPr algn="ctr"/>
            <a:r>
              <a:rPr lang="ru-RU" sz="2800" i="1" dirty="0">
                <a:solidFill>
                  <a:srgbClr val="FF0000"/>
                </a:solidFill>
                <a:latin typeface="Arial Black" pitchFamily="34" charset="0"/>
              </a:rPr>
              <a:t>Руки мой перед едой!</a:t>
            </a:r>
            <a:endParaRPr lang="ru-RU" sz="2800" dirty="0">
              <a:solidFill>
                <a:srgbClr val="FF0000"/>
              </a:solidFill>
              <a:latin typeface="Arial Black" pitchFamily="34" charset="0"/>
            </a:endParaRPr>
          </a:p>
          <a:p>
            <a:pPr algn="ctr"/>
            <a:r>
              <a:rPr lang="ru-RU" sz="2800" i="1" dirty="0">
                <a:solidFill>
                  <a:srgbClr val="FF0000"/>
                </a:solidFill>
                <a:latin typeface="Arial Black" pitchFamily="34" charset="0"/>
              </a:rPr>
              <a:t>Очень пища хороша</a:t>
            </a:r>
            <a:endParaRPr lang="ru-RU" sz="2800" dirty="0">
              <a:solidFill>
                <a:srgbClr val="FF0000"/>
              </a:solidFill>
              <a:latin typeface="Arial Black" pitchFamily="34" charset="0"/>
            </a:endParaRPr>
          </a:p>
          <a:p>
            <a:pPr algn="ctr"/>
            <a:r>
              <a:rPr lang="ru-RU" sz="2800" i="1" dirty="0">
                <a:solidFill>
                  <a:srgbClr val="FF0000"/>
                </a:solidFill>
                <a:latin typeface="Arial Black" pitchFamily="34" charset="0"/>
              </a:rPr>
              <a:t>Кушай пищу не спеша!</a:t>
            </a:r>
            <a:endParaRPr lang="ru-RU" sz="2800" dirty="0">
              <a:solidFill>
                <a:srgbClr val="FF0000"/>
              </a:solidFill>
              <a:latin typeface="Arial Black" pitchFamily="34" charset="0"/>
            </a:endParaRPr>
          </a:p>
          <a:p>
            <a:pPr algn="ctr"/>
            <a:r>
              <a:rPr lang="ru-RU" sz="2800" i="1" dirty="0">
                <a:solidFill>
                  <a:srgbClr val="FF0000"/>
                </a:solidFill>
                <a:latin typeface="Arial Black" pitchFamily="34" charset="0"/>
              </a:rPr>
              <a:t>Если будешь все съедать</a:t>
            </a:r>
            <a:endParaRPr lang="ru-RU" sz="2800" dirty="0">
              <a:solidFill>
                <a:srgbClr val="FF0000"/>
              </a:solidFill>
              <a:latin typeface="Arial Black" pitchFamily="34" charset="0"/>
            </a:endParaRPr>
          </a:p>
          <a:p>
            <a:pPr algn="ctr"/>
            <a:r>
              <a:rPr lang="ru-RU" sz="2800" i="1" dirty="0">
                <a:solidFill>
                  <a:srgbClr val="FF0000"/>
                </a:solidFill>
                <a:latin typeface="Arial Black" pitchFamily="34" charset="0"/>
              </a:rPr>
              <a:t>Шанс учиться есть на «пять»!</a:t>
            </a:r>
            <a:endParaRPr lang="ru-RU" sz="2800" dirty="0">
              <a:solidFill>
                <a:srgbClr val="FF0000"/>
              </a:solidFill>
              <a:latin typeface="Arial Black" pitchFamily="34" charset="0"/>
            </a:endParaRPr>
          </a:p>
          <a:p>
            <a:pPr algn="ctr"/>
            <a:r>
              <a:rPr lang="ru-RU" sz="2800" i="1" dirty="0">
                <a:solidFill>
                  <a:srgbClr val="FF0000"/>
                </a:solidFill>
                <a:latin typeface="Arial Black" pitchFamily="34" charset="0"/>
              </a:rPr>
              <a:t>Ты поел? Чиста тарелка?</a:t>
            </a:r>
            <a:endParaRPr lang="ru-RU" sz="2800" dirty="0">
              <a:solidFill>
                <a:srgbClr val="FF0000"/>
              </a:solidFill>
              <a:latin typeface="Arial Black" pitchFamily="34" charset="0"/>
            </a:endParaRPr>
          </a:p>
          <a:p>
            <a:pPr algn="ctr"/>
            <a:r>
              <a:rPr lang="ru-RU" sz="2800" i="1" dirty="0">
                <a:solidFill>
                  <a:srgbClr val="FF0000"/>
                </a:solidFill>
                <a:latin typeface="Arial Black" pitchFamily="34" charset="0"/>
              </a:rPr>
              <a:t>Отнеси ее скорей-ка!</a:t>
            </a:r>
            <a:endParaRPr lang="ru-RU" sz="2800" dirty="0">
              <a:solidFill>
                <a:srgbClr val="FF0000"/>
              </a:solidFill>
              <a:latin typeface="Arial Black" pitchFamily="34" charset="0"/>
            </a:endParaRPr>
          </a:p>
          <a:p>
            <a:pPr algn="ctr"/>
            <a:r>
              <a:rPr lang="ru-RU" sz="2800" i="1" dirty="0">
                <a:solidFill>
                  <a:srgbClr val="FF0000"/>
                </a:solidFill>
                <a:latin typeface="Arial Black" pitchFamily="34" charset="0"/>
              </a:rPr>
              <a:t>Уходя, скажи спасибо</a:t>
            </a:r>
            <a:endParaRPr lang="ru-RU" sz="2800" dirty="0">
              <a:solidFill>
                <a:srgbClr val="FF0000"/>
              </a:solidFill>
              <a:latin typeface="Arial Black" pitchFamily="34" charset="0"/>
            </a:endParaRPr>
          </a:p>
          <a:p>
            <a:pPr algn="ctr"/>
            <a:r>
              <a:rPr lang="ru-RU" sz="2800" i="1" dirty="0">
                <a:solidFill>
                  <a:srgbClr val="FF0000"/>
                </a:solidFill>
                <a:latin typeface="Arial Black" pitchFamily="34" charset="0"/>
              </a:rPr>
              <a:t>Тем, кто стол накрыл красиво!</a:t>
            </a:r>
            <a:endParaRPr lang="ru-RU" sz="28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5533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192</Words>
  <Application>Microsoft Office PowerPoint</Application>
  <PresentationFormat>Экран (4:3)</PresentationFormat>
  <Paragraphs>38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Raccoon</dc:creator>
  <cp:lastModifiedBy>Raccoon</cp:lastModifiedBy>
  <cp:revision>5</cp:revision>
  <dcterms:created xsi:type="dcterms:W3CDTF">2019-12-01T16:29:36Z</dcterms:created>
  <dcterms:modified xsi:type="dcterms:W3CDTF">2019-12-01T17:17:57Z</dcterms:modified>
</cp:coreProperties>
</file>