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sldIdLst>
    <p:sldId id="273" r:id="rId2"/>
    <p:sldId id="308" r:id="rId3"/>
    <p:sldId id="300" r:id="rId4"/>
    <p:sldId id="304" r:id="rId5"/>
    <p:sldId id="307" r:id="rId6"/>
    <p:sldId id="278" r:id="rId7"/>
    <p:sldId id="279" r:id="rId8"/>
    <p:sldId id="280" r:id="rId9"/>
    <p:sldId id="281" r:id="rId10"/>
    <p:sldId id="292" r:id="rId11"/>
    <p:sldId id="291" r:id="rId12"/>
    <p:sldId id="294" r:id="rId13"/>
    <p:sldId id="293" r:id="rId14"/>
    <p:sldId id="290" r:id="rId15"/>
    <p:sldId id="295" r:id="rId16"/>
    <p:sldId id="298" r:id="rId17"/>
    <p:sldId id="29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D426E-F5DE-40CE-BE80-3A04E9A4838E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3BD4F-7252-4CE9-9717-01DB3D76C1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022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Мячики Су-</a:t>
            </a:r>
            <a:r>
              <a:rPr lang="ru-RU" dirty="0" err="1" smtClean="0"/>
              <a:t>Джок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3BD4F-7252-4CE9-9717-01DB3D76C16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9169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Работа</a:t>
            </a:r>
            <a:r>
              <a:rPr lang="ru-RU" baseline="0" dirty="0" smtClean="0"/>
              <a:t> с мозаикой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3BD4F-7252-4CE9-9717-01DB3D76C16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3398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Массаж мячиками Су-</a:t>
            </a:r>
            <a:r>
              <a:rPr lang="ru-RU" dirty="0" err="1" smtClean="0"/>
              <a:t>Джоку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3BD4F-7252-4CE9-9717-01DB3D76C16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706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Деревянные палочки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3BD4F-7252-4CE9-9717-01DB3D76C16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440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Тактильный тренажёр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3BD4F-7252-4CE9-9717-01DB3D76C16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860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Канцелярские</a:t>
            </a:r>
            <a:r>
              <a:rPr lang="ru-RU" baseline="0" dirty="0" smtClean="0"/>
              <a:t> скрепки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3BD4F-7252-4CE9-9717-01DB3D76C16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972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Массаж</a:t>
            </a:r>
            <a:r>
              <a:rPr lang="ru-RU" baseline="0" dirty="0" smtClean="0"/>
              <a:t> пальчиков на коврики « Травка»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3BD4F-7252-4CE9-9717-01DB3D76C16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131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Индивидуальная и групповая работа с детьми с тактильными дощечками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3BD4F-7252-4CE9-9717-01DB3D76C16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458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Игра  с</a:t>
            </a:r>
            <a:r>
              <a:rPr lang="ru-RU" baseline="0" dirty="0" smtClean="0"/>
              <a:t> канцелярскими скрепками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3BD4F-7252-4CE9-9717-01DB3D76C16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779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E50B09-4B30-4E38-A1CB-F44E544C2221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Игра « Разноцветные шары»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3BD4F-7252-4CE9-9717-01DB3D76C16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004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7504" y="1988840"/>
            <a:ext cx="5400599" cy="2520279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ОТЧЕТ Проект А: </a:t>
            </a:r>
            <a:r>
              <a:rPr lang="ru-RU" sz="28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8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 </a:t>
            </a:r>
            <a:r>
              <a:rPr lang="ru-RU" sz="28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sz="2800" b="1" i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сберегающиЕ</a:t>
            </a:r>
            <a:r>
              <a:rPr lang="ru-RU" sz="2800" b="1" i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технологии в работе логопеда  с детьми».</a:t>
            </a:r>
            <a:r>
              <a:rPr lang="ru-RU" b="1" i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07504" y="5085184"/>
            <a:ext cx="5474470" cy="144016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2500"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Учитель- </a:t>
            </a:r>
            <a:r>
              <a:rPr lang="ru-RU" sz="2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логопед</a:t>
            </a:r>
          </a:p>
          <a:p>
            <a:pPr algn="ctr"/>
            <a:r>
              <a:rPr lang="ru-RU" sz="2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Агеева Елена </a:t>
            </a:r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Александровна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2017 год</a:t>
            </a:r>
          </a:p>
          <a:p>
            <a:pPr algn="ctr"/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988840"/>
            <a:ext cx="3143272" cy="42484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7504" y="260648"/>
            <a:ext cx="9036496" cy="126188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БЮДЖЕТНОЕ ДОШКОЛЬНОЕ ОБРАЗОВАТЕЛЬНОЕ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УЧРЕЖДЕНИЕ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сад № 5 « Родничок» комбинированного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с.Сарыг-Сеп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Хемского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района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Республики Тыва</a:t>
            </a:r>
          </a:p>
        </p:txBody>
      </p:sp>
    </p:spTree>
    <p:extLst>
      <p:ext uri="{BB962C8B-B14F-4D97-AF65-F5344CB8AC3E}">
        <p14:creationId xmlns:p14="http://schemas.microsoft.com/office/powerpoint/2010/main" val="410917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10___02\IMG_27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3786214" cy="3500462"/>
          </a:xfrm>
          <a:prstGeom prst="rect">
            <a:avLst/>
          </a:prstGeom>
          <a:noFill/>
        </p:spPr>
      </p:pic>
      <p:pic>
        <p:nvPicPr>
          <p:cNvPr id="2051" name="Picture 3" descr="C:\Users\1\Desktop\110___02\IMG_27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428868"/>
            <a:ext cx="4500594" cy="4000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2900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Desktop\110___02\IMG_26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4290"/>
            <a:ext cx="4184271" cy="343073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6" name="Picture 2" descr="C:\Users\1\Desktop\110___02\IMG_26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924944"/>
            <a:ext cx="4248472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4435791" y="692696"/>
            <a:ext cx="4168657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/>
              <a:t>Массаж пальчиков </a:t>
            </a:r>
          </a:p>
          <a:p>
            <a:pPr algn="ctr"/>
            <a:r>
              <a:rPr lang="ru-RU" sz="2800" b="1" dirty="0" smtClean="0"/>
              <a:t>« </a:t>
            </a:r>
            <a:r>
              <a:rPr lang="ru-RU" sz="2800" b="1" dirty="0"/>
              <a:t>Травка»</a:t>
            </a:r>
          </a:p>
        </p:txBody>
      </p:sp>
    </p:spTree>
    <p:extLst>
      <p:ext uri="{BB962C8B-B14F-4D97-AF65-F5344CB8AC3E}">
        <p14:creationId xmlns:p14="http://schemas.microsoft.com/office/powerpoint/2010/main" val="357363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1\Desktop\IMG_26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780928"/>
            <a:ext cx="4213702" cy="3816424"/>
          </a:xfrm>
          <a:prstGeom prst="rect">
            <a:avLst/>
          </a:prstGeom>
          <a:noFill/>
        </p:spPr>
      </p:pic>
      <p:pic>
        <p:nvPicPr>
          <p:cNvPr id="4" name="Рисунок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32656"/>
            <a:ext cx="410445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620688"/>
            <a:ext cx="3925670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/>
              <a:t>Индивидуальная и групповая работа с детьми с тактильными дощечками</a:t>
            </a:r>
          </a:p>
        </p:txBody>
      </p:sp>
      <p:pic>
        <p:nvPicPr>
          <p:cNvPr id="6" name="Picture 2" descr="C:\Users\1\Desktop\IMG_26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682" y="2933328"/>
            <a:ext cx="4213702" cy="38164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112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110___02\IMG_26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214686"/>
            <a:ext cx="3312368" cy="321471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Picture 4" descr="C:\Users\1\Desktop\110___02\IMG_269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466455"/>
            <a:ext cx="3528392" cy="292062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4644008" y="908720"/>
            <a:ext cx="4032448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600" b="1" dirty="0">
                <a:ln>
                  <a:solidFill>
                    <a:srgbClr val="7030A0"/>
                  </a:solidFill>
                </a:ln>
              </a:rPr>
              <a:t>Игра  с канцелярскими скрепками</a:t>
            </a:r>
          </a:p>
        </p:txBody>
      </p:sp>
    </p:spTree>
    <p:extLst>
      <p:ext uri="{BB962C8B-B14F-4D97-AF65-F5344CB8AC3E}">
        <p14:creationId xmlns:p14="http://schemas.microsoft.com/office/powerpoint/2010/main" val="174295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672408" cy="3497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76672"/>
            <a:ext cx="3960440" cy="34971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030666"/>
            <a:ext cx="4032448" cy="27107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960" y="629072"/>
            <a:ext cx="3672408" cy="3497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0424" y="629072"/>
            <a:ext cx="3960440" cy="34971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4952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75817"/>
            <a:ext cx="3714874" cy="34172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708920"/>
            <a:ext cx="4176464" cy="34341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4427984" y="875816"/>
            <a:ext cx="4536504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/>
              <a:t>Игра « Разноцветные шары»</a:t>
            </a:r>
          </a:p>
        </p:txBody>
      </p:sp>
    </p:spTree>
    <p:extLst>
      <p:ext uri="{BB962C8B-B14F-4D97-AF65-F5344CB8AC3E}">
        <p14:creationId xmlns:p14="http://schemas.microsoft.com/office/powerpoint/2010/main" val="42273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\Desktop\DSC0117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4" y="1664805"/>
            <a:ext cx="3240360" cy="32763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 descr="C:\Users\Админ\Desktop\DSC0117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9843" y="1196752"/>
            <a:ext cx="3240360" cy="26642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рямоугольник 4"/>
          <p:cNvSpPr/>
          <p:nvPr/>
        </p:nvSpPr>
        <p:spPr>
          <a:xfrm>
            <a:off x="6732240" y="1124745"/>
            <a:ext cx="2304256" cy="10081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prstTxWarp prst="textChevron">
              <a:avLst/>
            </a:prstTxWarp>
            <a:spAutoFit/>
          </a:bodyPr>
          <a:lstStyle/>
          <a:p>
            <a:r>
              <a:rPr lang="ru-RU" sz="2000" b="1" dirty="0"/>
              <a:t>Пластилиновые дощечки</a:t>
            </a:r>
          </a:p>
        </p:txBody>
      </p:sp>
      <p:pic>
        <p:nvPicPr>
          <p:cNvPr id="6" name="Рисунок 5" descr="C:\Users\Админ\Desktop\1424003617040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4168" y="4050202"/>
            <a:ext cx="2952328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714926" y="4930848"/>
            <a:ext cx="201622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prstTxWarp prst="textStop">
              <a:avLst/>
            </a:prstTxWarp>
            <a:spAutoFit/>
          </a:bodyPr>
          <a:lstStyle/>
          <a:p>
            <a:pPr algn="ctr"/>
            <a:r>
              <a:rPr lang="ru-RU" sz="2400" b="1" dirty="0"/>
              <a:t>Тактильные дощечки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5" y="343481"/>
            <a:ext cx="352839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prstTxWarp prst="textStop">
              <a:avLst/>
            </a:prstTxWarp>
            <a:spAutoFit/>
          </a:bodyPr>
          <a:lstStyle/>
          <a:p>
            <a:pPr algn="ctr"/>
            <a:r>
              <a:rPr lang="ru-RU" sz="2400" b="1" dirty="0"/>
              <a:t>Работа с мозаикой</a:t>
            </a:r>
          </a:p>
        </p:txBody>
      </p:sp>
    </p:spTree>
    <p:extLst>
      <p:ext uri="{BB962C8B-B14F-4D97-AF65-F5344CB8AC3E}">
        <p14:creationId xmlns:p14="http://schemas.microsoft.com/office/powerpoint/2010/main" val="381921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\Desktop\IMG_261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4005064"/>
            <a:ext cx="3384376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 descr="C:\Users\Админ\Desktop\IMG_262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3744415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C:\Users\Админ\Desktop\IMG_261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0553" y="646591"/>
            <a:ext cx="3492388" cy="30963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79512" y="4653136"/>
            <a:ext cx="3600400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prstTxWarp prst="textTriangle">
              <a:avLst/>
            </a:prstTxWarp>
            <a:spAutoFit/>
          </a:bodyPr>
          <a:lstStyle/>
          <a:p>
            <a:pPr algn="ctr"/>
            <a:r>
              <a:rPr lang="ru-RU" sz="2800" b="1" dirty="0"/>
              <a:t>Массаж мячиками </a:t>
            </a:r>
            <a:r>
              <a:rPr lang="ru-RU" sz="2800" b="1" dirty="0" smtClean="0"/>
              <a:t>Су-</a:t>
            </a:r>
            <a:r>
              <a:rPr lang="ru-RU" sz="2800" b="1" dirty="0" err="1" smtClean="0"/>
              <a:t>Джок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7959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Проект исследовательский, практико-ориентированный, реализуется в рамках ДОУ, в течение года.  </a:t>
            </a:r>
          </a:p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 проекте участвуют дети старшего дошкольного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возраста посещающие логопункт.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4797" y="1700808"/>
            <a:ext cx="896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95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3" y="1"/>
            <a:ext cx="89057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Регулярное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выполнение поможет: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t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улучшить кровоснабжение артикуляционных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органов;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улучшить подвижность артикуляционных органов; </a:t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укрепить мышечную систему языка, губ, щёк; </a:t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уменьшить </a:t>
            </a:r>
            <a:r>
              <a:rPr lang="ru-RU" sz="2000" dirty="0" err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спастичность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(напряжённость) артикуляционных органов.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  <a:p>
            <a:endParaRPr lang="ru-RU" sz="2400" dirty="0"/>
          </a:p>
          <a:p>
            <a:endParaRPr lang="ru-RU" dirty="0"/>
          </a:p>
        </p:txBody>
      </p:sp>
      <p:pic>
        <p:nvPicPr>
          <p:cNvPr id="1027" name="Picture 3" descr="D:\4 июня все папки\фото для мамы\дети фото\DSC_0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846469"/>
            <a:ext cx="4302571" cy="34620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4 июня все папки\фото для мамы\дети фото\DSC_08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852936"/>
            <a:ext cx="3960440" cy="34719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02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96448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«Дыхательная гимнастика»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развитию и укреплению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грудной клетки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направлена на закрепление навыков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диафрагмально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речевого дыхания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необходима для дальнейшей работы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коррекции звукопроизношения.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 Пальчиковая гимнастика»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ритмические движения пальцев приводят индуктивно к возбуждению в речевых центрах головного мозга и резкому усилению согласованной деятельности речевых зон, что, в конечном итоге, стимулирует развитие речи</a:t>
            </a: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\Desktop\фото17\IMG_47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768" y="1052736"/>
            <a:ext cx="352839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87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4 июня все папки\фото для мамы\дети фото\DSC_092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6772" y="4365104"/>
            <a:ext cx="3029803" cy="2210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260648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 Развитие мелкой моторики»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Развития мелкой моторики повышает эффективности коррекционной работы с детьми-логопатами.</a:t>
            </a:r>
          </a:p>
        </p:txBody>
      </p:sp>
      <p:pic>
        <p:nvPicPr>
          <p:cNvPr id="2050" name="Picture 2" descr="D:\4 июня все папки\фото для мамы\дети фото\DSC_093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6772" y="1412776"/>
            <a:ext cx="3411940" cy="255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4 июня все папки\фото для мамы\дети фото\DSC_094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20017" y="1307452"/>
            <a:ext cx="3935910" cy="265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42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\Desktop\IMG_296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1344"/>
            <a:ext cx="4752528" cy="5103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220073" y="3140968"/>
            <a:ext cx="3672408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3600" b="1" dirty="0" smtClean="0"/>
              <a:t>Шарики Су-</a:t>
            </a:r>
            <a:r>
              <a:rPr lang="ru-RU" sz="3600" b="1" dirty="0" err="1" smtClean="0"/>
              <a:t>Джок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97519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\Desktop\IMG_296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980728"/>
            <a:ext cx="4608512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 flipH="1">
            <a:off x="5436096" y="1196752"/>
            <a:ext cx="3168352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3600" b="1" dirty="0"/>
              <a:t>Деревянные палочки</a:t>
            </a:r>
          </a:p>
        </p:txBody>
      </p:sp>
    </p:spTree>
    <p:extLst>
      <p:ext uri="{BB962C8B-B14F-4D97-AF65-F5344CB8AC3E}">
        <p14:creationId xmlns:p14="http://schemas.microsoft.com/office/powerpoint/2010/main" val="215462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\Desktop\IMG_296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908720"/>
            <a:ext cx="4392488" cy="4392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51520" y="1916832"/>
            <a:ext cx="396044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prstTxWarp prst="textChevron">
              <a:avLst/>
            </a:prstTxWarp>
            <a:spAutoFit/>
          </a:bodyPr>
          <a:lstStyle/>
          <a:p>
            <a:pPr algn="ctr"/>
            <a:r>
              <a:rPr lang="ru-RU" sz="3600" b="1" dirty="0"/>
              <a:t>Тактильный тренажёр</a:t>
            </a:r>
          </a:p>
        </p:txBody>
      </p:sp>
    </p:spTree>
    <p:extLst>
      <p:ext uri="{BB962C8B-B14F-4D97-AF65-F5344CB8AC3E}">
        <p14:creationId xmlns:p14="http://schemas.microsoft.com/office/powerpoint/2010/main" val="319460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\Desktop\IMG_297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620688"/>
            <a:ext cx="4680520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07504" y="1628800"/>
            <a:ext cx="3600399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4000" b="1" dirty="0"/>
              <a:t>Канцелярские скрепки</a:t>
            </a:r>
          </a:p>
        </p:txBody>
      </p:sp>
    </p:spTree>
    <p:extLst>
      <p:ext uri="{BB962C8B-B14F-4D97-AF65-F5344CB8AC3E}">
        <p14:creationId xmlns:p14="http://schemas.microsoft.com/office/powerpoint/2010/main" val="343250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446</TotalTime>
  <Words>241</Words>
  <Application>Microsoft Office PowerPoint</Application>
  <PresentationFormat>Экран (4:3)</PresentationFormat>
  <Paragraphs>70</Paragraphs>
  <Slides>17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Углы</vt:lpstr>
      <vt:lpstr>ОТЧЕТ Проект А:  « Здоровье сберегающиЕ технологии в работе логопеда  с детьми».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Windows User</cp:lastModifiedBy>
  <cp:revision>72</cp:revision>
  <dcterms:created xsi:type="dcterms:W3CDTF">2013-12-15T05:35:43Z</dcterms:created>
  <dcterms:modified xsi:type="dcterms:W3CDTF">2019-12-01T14:16:28Z</dcterms:modified>
</cp:coreProperties>
</file>