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80" r:id="rId2"/>
  </p:sldMasterIdLst>
  <p:notesMasterIdLst>
    <p:notesMasterId r:id="rId16"/>
  </p:notesMasterIdLst>
  <p:handoutMasterIdLst>
    <p:handoutMasterId r:id="rId17"/>
  </p:handoutMasterIdLst>
  <p:sldIdLst>
    <p:sldId id="278" r:id="rId3"/>
    <p:sldId id="286" r:id="rId4"/>
    <p:sldId id="287" r:id="rId5"/>
    <p:sldId id="269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8" r:id="rId14"/>
    <p:sldId id="289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3B75D1F-2637-4D4D-869E-AED9CC3A3170}">
          <p14:sldIdLst>
            <p14:sldId id="278"/>
            <p14:sldId id="286"/>
            <p14:sldId id="287"/>
          </p14:sldIdLst>
        </p14:section>
        <p14:section name="Раздел без заголовка" id="{8E0FAAD0-5CC3-4CA0-AF60-DABCFD17122B}">
          <p14:sldIdLst/>
        </p14:section>
        <p14:section name="Раздел без заголовка" id="{0B5D6194-465D-43A6-A622-7EFE2A53121A}">
          <p14:sldIdLst>
            <p14:sldId id="269"/>
            <p14:sldId id="279"/>
            <p14:sldId id="280"/>
            <p14:sldId id="281"/>
            <p14:sldId id="282"/>
            <p14:sldId id="283"/>
            <p14:sldId id="284"/>
            <p14:sldId id="285"/>
            <p14:sldId id="288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DA"/>
    <a:srgbClr val="00D200"/>
    <a:srgbClr val="00FF00"/>
    <a:srgbClr val="00CC99"/>
    <a:srgbClr val="1E8C16"/>
    <a:srgbClr val="69881A"/>
    <a:srgbClr val="FFCC00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88945" autoAdjust="0"/>
  </p:normalViewPr>
  <p:slideViewPr>
    <p:cSldViewPr snapToGrid="0">
      <p:cViewPr varScale="1">
        <p:scale>
          <a:sx n="71" d="100"/>
          <a:sy n="71" d="100"/>
        </p:scale>
        <p:origin x="1374" y="60"/>
      </p:cViewPr>
      <p:guideLst>
        <p:guide orient="horz" pos="2160"/>
        <p:guide pos="2880"/>
        <p:guide pos="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31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E1A98-1FDC-4069-A549-108C524DA00B}" type="datetimeFigureOut">
              <a:rPr lang="en-US" smtClean="0"/>
              <a:pPr/>
              <a:t>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77194-D090-47CB-A252-F02355B118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293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F48AF-06F8-4945-9F42-661BBF80F64A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C13A5-511F-4D4F-B778-6AB8785834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2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98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C13A5-511F-4D4F-B778-6AB87858341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6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43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24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3646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25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3039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01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0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95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4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7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7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56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7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45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52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75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4D067-4ADC-4E44-A8E1-EC6D134DA828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8A7F96F-1D34-4AD8-A324-DDD9B7126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1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5315" y="1791166"/>
            <a:ext cx="5834085" cy="335656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636" y="309500"/>
            <a:ext cx="8540603" cy="64215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9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Памятные места города </a:t>
            </a:r>
          </a:p>
          <a:p>
            <a:r>
              <a:rPr lang="ru-RU" sz="3000" dirty="0" smtClean="0"/>
              <a:t> </a:t>
            </a:r>
            <a:endParaRPr lang="ru-RU" sz="3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7680" y="5304688"/>
            <a:ext cx="6781800" cy="155331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Боготольский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Краеведческий музей. Открылся в начале 1990-х годов по инициативе жителей города. Директором был поставлен Алексей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Тепляшин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принял активное участие в реконструкции здания.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29683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4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9881" y="5487568"/>
            <a:ext cx="6347715" cy="12485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«Скорбящая». Мемориал находится рядом с городским кладбищем. Мемориал представляет собой пьедестал, на котором стоит женщина и держится за лицо.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86600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26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9371" y="3281082"/>
            <a:ext cx="4000500" cy="20842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Неизвестному солдату находится на центральной площади города, куда люди в День Победы возлагают цветы и чтят память погибших в ВОВ.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39032" y="3778623"/>
            <a:ext cx="3151094" cy="299869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жители г. Боготола: знаменитый спортсмен и мировой чемпион А.В. Тарасенко; кинорежиссер В.И.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Трегубович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Герой Советского Союза Н.П.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Шикунов, легендарный железнодорожник А.В. Акимов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24" y="73959"/>
            <a:ext cx="2283040" cy="3512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29" y="3059775"/>
            <a:ext cx="5458703" cy="36368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881" y="7395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4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681" y="905434"/>
            <a:ext cx="6503895" cy="468854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знакомить детей с достопримечательностями родного города: познакомить с памятниками; рассказать о людях, которые внесли свой вклад в развитие города; воспитывать патриотические чувства и любовь к городу; чувство уважения к талантливым людям; побуждать стремление учиться так, чтобы в дальнейшем прославить свой город.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5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0" y="2689413"/>
            <a:ext cx="3978788" cy="197671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въезде в город Боготол расположена стела. Основан город в 1893 году, сама стела установлена в 1993 году на 100-летие города.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7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1200" cap="all" smtClean="0">
                <a:solidFill>
                  <a:schemeClr val="bg1"/>
                </a:solidFill>
                <a:effectLst/>
              </a:rPr>
              <a:t>Макет разделителя разделов</a:t>
            </a:r>
            <a:endParaRPr lang="ru-RU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53915" y="5059680"/>
            <a:ext cx="6354505" cy="1370432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памятников является паровоз Л-3528. </a:t>
            </a:r>
          </a:p>
          <a:p>
            <a:pPr algn="ctr">
              <a:lnSpc>
                <a:spcPct val="12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Поезд стоит на возвышении в виде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пъедистала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Расположен возле ремонтного депо ТЧЭ-1.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1" y="0"/>
            <a:ext cx="6985635" cy="49530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1559" y="5036860"/>
            <a:ext cx="6294122" cy="144014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Битятское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Озеро получило своё название как 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Чёртово болото».  Оно богато рыбой, пляж предназначен  для купания.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939437" cy="452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8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040029"/>
            <a:ext cx="4301067" cy="2438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реки « Чулым» означает «Бегущий снег».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 достаточно длинная и богата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рыбой.,очень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на ней можно встретить большое количество рыбаков на катерах и лодках.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77099" cy="36604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67" y="3429000"/>
            <a:ext cx="484293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5372" y="5045608"/>
            <a:ext cx="7056122" cy="14009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Заказник «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.Организовали в начале 60-х годов прошлого столетия. Заказник позволяет сохранять и восстанавливать популяцию зверей, птиц, а также места, где они обитают.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7906871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03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3669" y="5716168"/>
            <a:ext cx="6400802" cy="8522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« Культуры и отдыха» . Одно из самых универсальных мест отдыха в городе.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08140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8" y="5700928"/>
            <a:ext cx="6347715" cy="860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Свято-Никольский храм. Построен в конце 1980г. Построен с участием прихожан и служителей церкви.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807860" cy="51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Движущийся фон (с видео).potx" id="{FE42F5BE-4908-44DD-97D4-82FE092FA595}" vid="{4D704A2B-236D-46E1-9E12-0C6B4E02BBDF}"/>
    </a:ext>
  </a:extLst>
</a:theme>
</file>

<file path=ppt/theme/theme2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icrosoft Motion BG">
      <a:dk1>
        <a:sysClr val="windowText" lastClr="000000"/>
      </a:dk1>
      <a:lt1>
        <a:sysClr val="window" lastClr="FFFFFF"/>
      </a:lt1>
      <a:dk2>
        <a:srgbClr val="2B370A"/>
      </a:dk2>
      <a:lt2>
        <a:srgbClr val="EBF6D0"/>
      </a:lt2>
      <a:accent1>
        <a:srgbClr val="FF9900"/>
      </a:accent1>
      <a:accent2>
        <a:srgbClr val="FFCC00"/>
      </a:accent2>
      <a:accent3>
        <a:srgbClr val="9BBB59"/>
      </a:accent3>
      <a:accent4>
        <a:srgbClr val="1E8C16"/>
      </a:accent4>
      <a:accent5>
        <a:srgbClr val="00CC99"/>
      </a:accent5>
      <a:accent6>
        <a:srgbClr val="00A1DA"/>
      </a:accent6>
      <a:hlink>
        <a:srgbClr val="00D2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CBB46A4-E7BC-4F66-B794-23E69454A5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Движущийся фон (с видео)</Template>
  <TotalTime>0</TotalTime>
  <Words>332</Words>
  <Application>Microsoft Office PowerPoint</Application>
  <PresentationFormat>Экран (4:3)</PresentationFormat>
  <Paragraphs>21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Грань</vt:lpstr>
      <vt:lpstr>.</vt:lpstr>
      <vt:lpstr>Цель: Продолжать знакомить детей с достопримечательностями родного города: познакомить с памятниками; рассказать о людях, которые внесли свой вклад в развитие города; воспитывать патриотические чувства и любовь к городу; чувство уважения к талантливым людям; побуждать стремление учиться так, чтобы в дальнейшем прославить свой город.</vt:lpstr>
      <vt:lpstr>При въезде в город Боготол расположена стела. Основан город в 1893 году, сама стела установлена в 1993 году на 100-летие города.</vt:lpstr>
      <vt:lpstr>Макет разделителя разделов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2016-02-09T07:07:11Z</dcterms:created>
  <dcterms:modified xsi:type="dcterms:W3CDTF">2016-02-09T07:56:29Z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TC027279839991</vt:lpwstr>
  </property>
</Properties>
</file>