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9" r:id="rId3"/>
    <p:sldId id="276" r:id="rId4"/>
    <p:sldId id="268" r:id="rId5"/>
    <p:sldId id="271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 декабря 2019 г.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331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75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70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953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02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072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349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581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446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736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801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0207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34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08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59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74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6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21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79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399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обратной мозговой атаки.</dc:title>
  <dc:creator>SONY</dc:creator>
  <cp:lastModifiedBy>SONY</cp:lastModifiedBy>
  <cp:revision>33</cp:revision>
  <dcterms:created xsi:type="dcterms:W3CDTF">2015-09-17T15:23:31Z</dcterms:created>
  <dcterms:modified xsi:type="dcterms:W3CDTF">2019-12-01T16:07:18Z</dcterms:modified>
</cp:coreProperties>
</file>