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E88058-532E-4E6C-8FCE-886D7098A7C6}" type="datetimeFigureOut">
              <a:rPr lang="ru-RU" smtClean="0"/>
              <a:t>17.11.2019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3DFF78-B5A6-487C-A14C-CAA189E43B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1870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DFF78-B5A6-487C-A14C-CAA189E43BEB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623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7E82-544C-4F30-ABDD-BD909AE23617}" type="datetimeFigureOut">
              <a:rPr lang="ru-RU" smtClean="0"/>
              <a:t>17.11.2019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A50C3-1E71-4657-A837-63323E3EB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7088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7E82-544C-4F30-ABDD-BD909AE23617}" type="datetimeFigureOut">
              <a:rPr lang="ru-RU" smtClean="0"/>
              <a:t>17.11.2019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A50C3-1E71-4657-A837-63323E3EB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081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7E82-544C-4F30-ABDD-BD909AE23617}" type="datetimeFigureOut">
              <a:rPr lang="ru-RU" smtClean="0"/>
              <a:t>17.11.2019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A50C3-1E71-4657-A837-63323E3EB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185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7E82-544C-4F30-ABDD-BD909AE23617}" type="datetimeFigureOut">
              <a:rPr lang="ru-RU" smtClean="0"/>
              <a:t>17.11.2019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A50C3-1E71-4657-A837-63323E3EB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701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7E82-544C-4F30-ABDD-BD909AE23617}" type="datetimeFigureOut">
              <a:rPr lang="ru-RU" smtClean="0"/>
              <a:t>17.11.2019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A50C3-1E71-4657-A837-63323E3EB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827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7E82-544C-4F30-ABDD-BD909AE23617}" type="datetimeFigureOut">
              <a:rPr lang="ru-RU" smtClean="0"/>
              <a:t>17.11.2019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A50C3-1E71-4657-A837-63323E3EB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857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7E82-544C-4F30-ABDD-BD909AE23617}" type="datetimeFigureOut">
              <a:rPr lang="ru-RU" smtClean="0"/>
              <a:t>17.11.2019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A50C3-1E71-4657-A837-63323E3EB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53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7E82-544C-4F30-ABDD-BD909AE23617}" type="datetimeFigureOut">
              <a:rPr lang="ru-RU" smtClean="0"/>
              <a:t>17.11.2019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A50C3-1E71-4657-A837-63323E3EB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5783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7E82-544C-4F30-ABDD-BD909AE23617}" type="datetimeFigureOut">
              <a:rPr lang="ru-RU" smtClean="0"/>
              <a:t>17.11.2019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A50C3-1E71-4657-A837-63323E3EB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916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7E82-544C-4F30-ABDD-BD909AE23617}" type="datetimeFigureOut">
              <a:rPr lang="ru-RU" smtClean="0"/>
              <a:t>17.11.2019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A50C3-1E71-4657-A837-63323E3EB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128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7E82-544C-4F30-ABDD-BD909AE23617}" type="datetimeFigureOut">
              <a:rPr lang="ru-RU" smtClean="0"/>
              <a:t>17.11.2019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A50C3-1E71-4657-A837-63323E3EB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849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137E82-544C-4F30-ABDD-BD909AE23617}" type="datetimeFigureOut">
              <a:rPr lang="ru-RU" smtClean="0"/>
              <a:t>17.11.2019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A50C3-1E71-4657-A837-63323E3EB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577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66455" y="1122363"/>
            <a:ext cx="47486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Monotype Corsiva" panose="03010101010201010101" pitchFamily="66" charset="0"/>
              </a:rPr>
              <a:t>СЕМЬЯ</a:t>
            </a:r>
            <a:endParaRPr lang="ru-RU" sz="4800" b="1" dirty="0">
              <a:latin typeface="Monotype Corsiva" panose="03010101010201010101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56264" y="2161309"/>
            <a:ext cx="612024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Monotype Corsiva" panose="03010101010201010101" pitchFamily="66" charset="0"/>
              </a:rPr>
              <a:t>ЧИТАЕТ  БЕГМУРАТОВА ГУЗЕЛЬ</a:t>
            </a:r>
            <a:endParaRPr lang="ru-RU" sz="3200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389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15736" y="583754"/>
            <a:ext cx="4260273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Monotype Corsiva" panose="03010101010201010101" pitchFamily="66" charset="0"/>
              </a:rPr>
              <a:t>СЕМЬЯ-это важно,</a:t>
            </a:r>
          </a:p>
          <a:p>
            <a:r>
              <a:rPr lang="ru-RU" sz="4400" dirty="0" smtClean="0">
                <a:latin typeface="Monotype Corsiva" panose="03010101010201010101" pitchFamily="66" charset="0"/>
              </a:rPr>
              <a:t>СЕМЬЯ-это круто,</a:t>
            </a:r>
            <a:endParaRPr lang="ru-RU" sz="4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48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62891" y="583754"/>
            <a:ext cx="970510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anose="03010101010201010101" pitchFamily="66" charset="0"/>
              </a:rPr>
              <a:t>В семье однозначно- </a:t>
            </a:r>
          </a:p>
          <a:p>
            <a:r>
              <a:rPr lang="ru-RU" sz="3200" dirty="0" smtClean="0">
                <a:latin typeface="Monotype Corsiva" panose="03010101010201010101" pitchFamily="66" charset="0"/>
              </a:rPr>
              <a:t>Ты нужен кому то</a:t>
            </a:r>
            <a:endParaRPr lang="ru-RU" sz="3200" dirty="0">
              <a:latin typeface="Monotype Corsiva" panose="03010101010201010101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645236" y="1140630"/>
            <a:ext cx="295101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anose="03010101010201010101" pitchFamily="66" charset="0"/>
              </a:rPr>
              <a:t>Всегда береги и цени, что имеешь</a:t>
            </a:r>
          </a:p>
          <a:p>
            <a:r>
              <a:rPr lang="ru-RU" sz="3200" dirty="0" smtClean="0">
                <a:latin typeface="Monotype Corsiva" panose="03010101010201010101" pitchFamily="66" charset="0"/>
              </a:rPr>
              <a:t>Ведь если сломаешь-</a:t>
            </a:r>
          </a:p>
          <a:p>
            <a:r>
              <a:rPr lang="ru-RU" sz="3200" dirty="0" smtClean="0">
                <a:latin typeface="Monotype Corsiva" panose="03010101010201010101" pitchFamily="66" charset="0"/>
              </a:rPr>
              <a:t>Потом уж не склеишь!</a:t>
            </a:r>
            <a:endParaRPr lang="ru-RU" sz="32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156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672937" y="1163782"/>
            <a:ext cx="84997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Monotype Corsiva" panose="03010101010201010101" pitchFamily="66" charset="0"/>
              </a:rPr>
              <a:t>СПАСИБО ЗА ВНИМАНИЕ!</a:t>
            </a:r>
            <a:endParaRPr lang="ru-RU" sz="5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5030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37</Words>
  <Application>Microsoft Office PowerPoint</Application>
  <PresentationFormat>Широкоэкранный</PresentationFormat>
  <Paragraphs>11</Paragraphs>
  <Slides>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Monotype Corsiva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Ильдар</dc:creator>
  <cp:lastModifiedBy>Ильдар</cp:lastModifiedBy>
  <cp:revision>3</cp:revision>
  <dcterms:created xsi:type="dcterms:W3CDTF">2019-11-17T15:31:58Z</dcterms:created>
  <dcterms:modified xsi:type="dcterms:W3CDTF">2019-11-17T15:48:27Z</dcterms:modified>
</cp:coreProperties>
</file>