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E538E-2645-4BED-B577-B6EE3900347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3FC71-F6ED-447C-BF86-F33F97A8B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3FC71-F6ED-447C-BF86-F33F97A8BC8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76E2E-48CC-4F55-BED4-E79F0123C6E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C742B-9F8E-4A34-9245-9962461D49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картины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8" b="18"/>
          <a:stretch>
            <a:fillRect/>
          </a:stretch>
        </p:blipFill>
        <p:spPr>
          <a:xfrm>
            <a:off x="539552" y="332656"/>
            <a:ext cx="7992888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7544" y="5733256"/>
            <a:ext cx="8136904" cy="79208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мы находимся в музее, в котором выставлены картины разных жанров.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столик девушки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10" y="285728"/>
            <a:ext cx="7920880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6021288"/>
            <a:ext cx="7920880" cy="5760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Знай, что это – 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«натюрморт».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натюрморт поэт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84" r="1084"/>
          <a:stretch>
            <a:fillRect/>
          </a:stretch>
        </p:blipFill>
        <p:spPr>
          <a:xfrm>
            <a:off x="611560" y="332656"/>
            <a:ext cx="7920880" cy="51125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517232"/>
            <a:ext cx="7920880" cy="108012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Это жанр изобразительного искусства, изображающий группу неодушевленных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предметов.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Традиционный натюрморт рисуют с натуры (глядя на оригинал).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физ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870" r="9870"/>
          <a:stretch>
            <a:fillRect/>
          </a:stretch>
        </p:blipFill>
        <p:spPr>
          <a:xfrm>
            <a:off x="3059832" y="260350"/>
            <a:ext cx="5688881" cy="6048970"/>
          </a:xfrm>
          <a:ln w="57150">
            <a:solidFill>
              <a:schemeClr val="bg1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14290"/>
            <a:ext cx="2736304" cy="6095030"/>
          </a:xfr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Быстро встали, улыбнулись.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Выше, выше потянулись.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Ну-ка, плечи распрямите,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Поднимите, опустите.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Вправо, влево повернитесь,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Рук коленями коснитесь.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Сели, встали. Сели, встали.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 на месте побежали.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5877272"/>
            <a:ext cx="8280920" cy="9807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Дидактическая игра «Угадай профессию»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Цель: 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Закрепление знаний о профессии художника, называть правильно и быстро предметы необходимые для профессии.</a:t>
            </a:r>
          </a:p>
          <a:p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инср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9839" b="9839"/>
          <a:stretch>
            <a:fillRect/>
          </a:stretch>
        </p:blipFill>
        <p:spPr>
          <a:xfrm>
            <a:off x="611560" y="332656"/>
            <a:ext cx="7920880" cy="54726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вазы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404664"/>
            <a:ext cx="7920880" cy="5832648"/>
          </a:xfrm>
          <a:ln w="76200">
            <a:solidFill>
              <a:schemeClr val="bg1">
                <a:lumMod val="65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6286520"/>
            <a:ext cx="7848872" cy="5714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Эскизы для вазы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спасибо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404664"/>
            <a:ext cx="7920880" cy="5832648"/>
          </a:xfrm>
          <a:ln w="76200">
            <a:solidFill>
              <a:schemeClr val="bg1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309320"/>
            <a:ext cx="5486400" cy="5486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галерея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332656"/>
            <a:ext cx="7992888" cy="5400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1560" y="5877272"/>
            <a:ext cx="7920880" cy="720080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Жанр картины – «Натюрморт»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чашка кофе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332656"/>
            <a:ext cx="7992888" cy="5400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1560" y="5733256"/>
            <a:ext cx="7920880" cy="93610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Если видишь на 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картине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чашку 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кофе на столе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морс в графине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332656"/>
            <a:ext cx="7920880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1560" y="5805264"/>
            <a:ext cx="7920880" cy="79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Или морс в большом графине,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роза в хр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066" b="18066"/>
          <a:stretch>
            <a:fillRect/>
          </a:stretch>
        </p:blipFill>
        <p:spPr>
          <a:xfrm>
            <a:off x="611560" y="332656"/>
            <a:ext cx="7920880" cy="5400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11560" y="5805264"/>
            <a:ext cx="7920880" cy="7920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Или розу в хрустале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877272"/>
            <a:ext cx="792088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Или бронзовую вазу</a:t>
            </a:r>
          </a:p>
        </p:txBody>
      </p:sp>
      <p:pic>
        <p:nvPicPr>
          <p:cNvPr id="7" name="Рисунок 6" descr="Бронз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2" y="285728"/>
            <a:ext cx="7848872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груши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404664"/>
            <a:ext cx="7920880" cy="5472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949280"/>
            <a:ext cx="7920880" cy="6480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Или грушу,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торт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153" r="3153"/>
          <a:stretch>
            <a:fillRect/>
          </a:stretch>
        </p:blipFill>
        <p:spPr>
          <a:xfrm>
            <a:off x="539552" y="404664"/>
            <a:ext cx="8064896" cy="5400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6021288"/>
            <a:ext cx="7920880" cy="58194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или торт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застолье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>
          <a:xfrm>
            <a:off x="611560" y="332656"/>
            <a:ext cx="7920880" cy="5616624"/>
          </a:xfrm>
          <a:ln w="76200">
            <a:solidFill>
              <a:schemeClr val="bg1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6165304"/>
            <a:ext cx="7920880" cy="50405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Или все предметы </a:t>
            </a:r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сразу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-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145</Words>
  <Application>Microsoft Office PowerPoint</Application>
  <PresentationFormat>Экран (4:3)</PresentationFormat>
  <Paragraphs>24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25</cp:revision>
  <dcterms:created xsi:type="dcterms:W3CDTF">2018-04-29T10:01:25Z</dcterms:created>
  <dcterms:modified xsi:type="dcterms:W3CDTF">2019-12-01T18:10:16Z</dcterms:modified>
</cp:coreProperties>
</file>