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9" r:id="rId4"/>
    <p:sldId id="260" r:id="rId5"/>
    <p:sldId id="261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9B1DA-8622-4B0A-BE73-2CD93F54FA35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36EC1-09EA-4753-9F8F-063548E9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hyperlink" Target="&#1043;&#1086;&#1076;&#1086;&#1074;&#1086;&#1077;%20&#1076;&#1074;&#1080;&#1078;&#1077;&#1085;&#1080;&#1077;.fl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8464" y="44624"/>
            <a:ext cx="66870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Когда в России лето,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 в Австралии - зима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1384" y="2420888"/>
            <a:ext cx="878125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Верно ли, что если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Северной Америке осень,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 в Южной 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америке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весна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822" y="5602014"/>
            <a:ext cx="2856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Почему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936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Движение Земли  по околосолнечной орбите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64288" y="6597352"/>
            <a:ext cx="1979712" cy="26064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79712" y="260648"/>
            <a:ext cx="4824536" cy="151216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ВРАЩЕНИЕ ЗЕМЛИ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348880"/>
            <a:ext cx="3528392" cy="172819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ВОКРУГ СОЛНЦА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64088" y="2276872"/>
            <a:ext cx="3528392" cy="172819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ВОКРУГ  СОБСТВЕННОЙОСИ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4365104"/>
            <a:ext cx="3168352" cy="64807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365 ДНЕЙ 6 ЧАСОВ 9 МИНУТ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80112" y="4293096"/>
            <a:ext cx="3168352" cy="64807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ЧАСА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>
            <a:endCxn id="5" idx="0"/>
          </p:cNvCxnSpPr>
          <p:nvPr/>
        </p:nvCxnSpPr>
        <p:spPr>
          <a:xfrm flipH="1">
            <a:off x="2015716" y="1772816"/>
            <a:ext cx="2412268" cy="576064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  <a:endCxn id="6" idx="0"/>
          </p:cNvCxnSpPr>
          <p:nvPr/>
        </p:nvCxnSpPr>
        <p:spPr>
          <a:xfrm>
            <a:off x="4391980" y="1772816"/>
            <a:ext cx="2736304" cy="504056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flipV="1">
            <a:off x="3923928" y="5445224"/>
            <a:ext cx="144016" cy="72008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география6\3 урок\earth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908720"/>
            <a:ext cx="4608512" cy="4608512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4283968" y="404664"/>
            <a:ext cx="144016" cy="72008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427984" y="11967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755576" y="548680"/>
            <a:ext cx="7776864" cy="5184576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D:\география6\3 урок\earth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5301208"/>
            <a:ext cx="1008112" cy="1008112"/>
          </a:xfrm>
          <a:prstGeom prst="rect">
            <a:avLst/>
          </a:prstGeom>
          <a:noFill/>
        </p:spPr>
      </p:pic>
      <p:pic>
        <p:nvPicPr>
          <p:cNvPr id="2050" name="Picture 2" descr="D:\география6\3 урок\c81576316bba7b54b9f6e344807e4be5_full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1556792"/>
            <a:ext cx="3011858" cy="2678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3.7037E-6 C -0.2342 3.7037E-6 -0.42587 -0.1713 -0.42587 -0.38241 C -0.42587 -0.59422 -0.23472 -0.76482 -0.00034 -0.76644 C 0.23334 -0.76644 0.42448 -0.59422 0.42448 -0.38241 C 0.42448 -0.1713 0.23334 -0.00024 -0.00034 3.7037E-6 Z " pathEditMode="fixed" rAng="10800000" ptsTypes="fffff">
                                      <p:cBhvr>
                                        <p:cTn id="6" dur="20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рагмент (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45" y="174037"/>
            <a:ext cx="8911154" cy="6327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вал 2">
            <a:hlinkClick r:id="rId3" action="ppaction://hlinksldjump"/>
          </p:cNvPr>
          <p:cNvSpPr/>
          <p:nvPr/>
        </p:nvSpPr>
        <p:spPr>
          <a:xfrm>
            <a:off x="6689725" y="2041525"/>
            <a:ext cx="1500188" cy="142875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>
            <a:hlinkClick r:id="" action="ppaction://noaction"/>
          </p:cNvPr>
          <p:cNvSpPr/>
          <p:nvPr/>
        </p:nvSpPr>
        <p:spPr>
          <a:xfrm>
            <a:off x="857250" y="2143125"/>
            <a:ext cx="1500188" cy="142875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Стрелка вправо 3">
            <a:hlinkClick r:id="rId4" action="ppaction://hlinkfile"/>
          </p:cNvPr>
          <p:cNvSpPr/>
          <p:nvPr/>
        </p:nvSpPr>
        <p:spPr>
          <a:xfrm>
            <a:off x="323528" y="6021288"/>
            <a:ext cx="1283816" cy="8367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0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47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Движение Земли  по околосолнечной орбите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 – планета Солнечной системы</dc:title>
  <dc:creator>Пользователь</dc:creator>
  <cp:lastModifiedBy>Admin</cp:lastModifiedBy>
  <cp:revision>15</cp:revision>
  <dcterms:created xsi:type="dcterms:W3CDTF">2012-09-11T20:14:55Z</dcterms:created>
  <dcterms:modified xsi:type="dcterms:W3CDTF">2018-10-03T14:02:44Z</dcterms:modified>
</cp:coreProperties>
</file>