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7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Здравствуйте, дорогие ребята! У меня случилась большая неприятность. Наступила весна, все мои друзья наводят порядок в своих домиках, а у меня и домика нет. Может вы мне поможете отыскать мой домик? Я буду ждать вас в своем лесу!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medvedit_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643051"/>
            <a:ext cx="507209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302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smeshannyj_les_foto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121675703_Starling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u_13ec87802b9e3af1070d164914185aa0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78"/>
            <a:ext cx="2143140" cy="2271709"/>
          </a:xfrm>
          <a:prstGeom prst="rect">
            <a:avLst/>
          </a:prstGeom>
          <a:noFill/>
        </p:spPr>
      </p:pic>
      <p:pic>
        <p:nvPicPr>
          <p:cNvPr id="3075" name="Picture 3" descr="C:\Users\User\Desktop\kartinki24_butterfly_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143116"/>
            <a:ext cx="2071702" cy="2214578"/>
          </a:xfrm>
          <a:prstGeom prst="rect">
            <a:avLst/>
          </a:prstGeom>
          <a:noFill/>
        </p:spPr>
      </p:pic>
      <p:pic>
        <p:nvPicPr>
          <p:cNvPr id="3076" name="Picture 4" descr="C:\Users\User\Desktop\EplakfIQvi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357430"/>
            <a:ext cx="1357322" cy="1714512"/>
          </a:xfrm>
          <a:prstGeom prst="rect">
            <a:avLst/>
          </a:prstGeom>
          <a:noFill/>
        </p:spPr>
      </p:pic>
      <p:pic>
        <p:nvPicPr>
          <p:cNvPr id="3077" name="Picture 5" descr="C:\Users\User\Desktop\QiB38esQIF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2214554"/>
            <a:ext cx="1857389" cy="1857388"/>
          </a:xfrm>
          <a:prstGeom prst="rect">
            <a:avLst/>
          </a:prstGeom>
          <a:noFill/>
        </p:spPr>
      </p:pic>
      <p:pic>
        <p:nvPicPr>
          <p:cNvPr id="3078" name="Picture 6" descr="C:\Users\User\Desktop\hudojestvennyie_natyajnyie_potolki_babochki_16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2214554"/>
            <a:ext cx="1928827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Три поросенка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-79375"/>
            <a:ext cx="9787006" cy="6937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free-vector-orange-triangle-clip-art_113780_Orange_Triangle_clip_art_hight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08150"/>
            <a:ext cx="5500726" cy="4006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1380877625_den-ulybki-den-smailika-67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786214" cy="2786082"/>
          </a:xfrm>
          <a:prstGeom prst="rect">
            <a:avLst/>
          </a:prstGeom>
          <a:noFill/>
        </p:spPr>
      </p:pic>
      <p:pic>
        <p:nvPicPr>
          <p:cNvPr id="8195" name="Picture 3" descr="C:\Users\User\Desktop\pi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7124" y="0"/>
            <a:ext cx="4006876" cy="4103709"/>
          </a:xfrm>
          <a:prstGeom prst="rect">
            <a:avLst/>
          </a:prstGeom>
          <a:noFill/>
        </p:spPr>
      </p:pic>
      <p:pic>
        <p:nvPicPr>
          <p:cNvPr id="8196" name="Picture 4" descr="C:\Users\User\Desktop\5928319_86210nothumb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214686"/>
            <a:ext cx="3571900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kvadr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642918"/>
            <a:ext cx="478634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46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Здравствуйте, дорогие ребята! У меня случилась большая неприятность. Наступила весна, все мои друзья наводят порядок в своих домиках, а у меня и домика нет. Может вы мне поможете отыскать мой домик? Я буду ждать вас в своем лесу!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Здравствуйте, дорогие ребята! У меня случилась большая неприятность. Наступила весна, все мои друзья наводят порядок в своих домиках, а у меня и домика нет. Может вы мне поможете отыскать мой домик? Я буду ждать вас в своем лесу!</dc:title>
  <dc:creator>User</dc:creator>
  <cp:lastModifiedBy>User</cp:lastModifiedBy>
  <cp:revision>4</cp:revision>
  <dcterms:created xsi:type="dcterms:W3CDTF">2016-05-24T19:20:38Z</dcterms:created>
  <dcterms:modified xsi:type="dcterms:W3CDTF">2016-05-24T19:56:44Z</dcterms:modified>
</cp:coreProperties>
</file>