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  <p:sldMasterId id="2147483860" r:id="rId2"/>
  </p:sldMasterIdLst>
  <p:sldIdLst>
    <p:sldId id="271" r:id="rId3"/>
    <p:sldId id="273" r:id="rId4"/>
    <p:sldId id="277" r:id="rId5"/>
    <p:sldId id="257" r:id="rId6"/>
    <p:sldId id="258" r:id="rId7"/>
    <p:sldId id="280" r:id="rId8"/>
    <p:sldId id="262" r:id="rId9"/>
    <p:sldId id="283" r:id="rId10"/>
    <p:sldId id="275" r:id="rId11"/>
    <p:sldId id="276" r:id="rId12"/>
    <p:sldId id="285" r:id="rId13"/>
    <p:sldId id="287" r:id="rId14"/>
    <p:sldId id="267" r:id="rId15"/>
    <p:sldId id="26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87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04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214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365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1828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990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7927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796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6940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63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7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0788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0202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9276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1070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3225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858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316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5094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68050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8800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999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3897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4310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9476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090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85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314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203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8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587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09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449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B1FDB-3C04-42CB-8278-441DB7F3F0A3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CF3DCB-20D7-479C-B1A8-1D383DB233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630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jpeg"/><Relationship Id="rId5" Type="http://schemas.openxmlformats.org/officeDocument/2006/relationships/image" Target="../media/image16.jpg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9590" y="289259"/>
            <a:ext cx="8911687" cy="12808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МКОУ «</a:t>
            </a:r>
            <a:r>
              <a:rPr lang="ru-RU" sz="2400" b="1" dirty="0" err="1" smtClean="0">
                <a:solidFill>
                  <a:schemeClr val="tx1"/>
                </a:solidFill>
              </a:rPr>
              <a:t>Нижнеказанищенский</a:t>
            </a:r>
            <a:r>
              <a:rPr lang="ru-RU" sz="2400" b="1" dirty="0" smtClean="0">
                <a:solidFill>
                  <a:schemeClr val="tx1"/>
                </a:solidFill>
              </a:rPr>
              <a:t> многопрофильный лицей»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29704"/>
            <a:ext cx="12549352" cy="55354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 smtClean="0"/>
              <a:t>Проект на тему </a:t>
            </a:r>
            <a:r>
              <a:rPr lang="ru-RU" sz="3600" dirty="0" smtClean="0">
                <a:ea typeface="Microsoft JhengHei UI" panose="020B0604030504040204" pitchFamily="34" charset="-120"/>
              </a:rPr>
              <a:t>: </a:t>
            </a:r>
            <a:r>
              <a:rPr lang="ru-RU" sz="3600" b="1" dirty="0" smtClean="0">
                <a:solidFill>
                  <a:srgbClr val="C00000"/>
                </a:solidFill>
                <a:ea typeface="Microsoft JhengHei UI" panose="020B0604030504040204" pitchFamily="34" charset="-120"/>
              </a:rPr>
              <a:t>« Мир на грани третьей мировой войны».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          </a:t>
            </a:r>
            <a:r>
              <a:rPr lang="ru-RU" sz="1400" b="1" dirty="0" smtClean="0"/>
              <a:t>Выполнила:</a:t>
            </a:r>
            <a:r>
              <a:rPr lang="ru-RU" b="1" dirty="0" smtClean="0"/>
              <a:t> </a:t>
            </a:r>
            <a:r>
              <a:rPr lang="ru-RU" sz="1600" b="1" dirty="0" smtClean="0"/>
              <a:t>Гаджиева </a:t>
            </a:r>
            <a:r>
              <a:rPr lang="ru-RU" sz="1600" b="1" dirty="0" err="1" smtClean="0"/>
              <a:t>Аминат</a:t>
            </a:r>
            <a:r>
              <a:rPr lang="ru-RU" sz="1600" b="1" dirty="0" smtClean="0"/>
              <a:t>  10 «х»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122" y="1701222"/>
            <a:ext cx="6007754" cy="372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653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536" y="306730"/>
            <a:ext cx="7692981" cy="266828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7700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Tell us how can we help, to make a better today?</a:t>
            </a:r>
          </a:p>
          <a:p>
            <a:pPr marL="0" indent="0">
              <a:buNone/>
            </a:pPr>
            <a:endParaRPr lang="en-US" sz="7700" dirty="0" smtClean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ru-RU" sz="1800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50" y="3168204"/>
            <a:ext cx="5288924" cy="3580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055" y="1926936"/>
            <a:ext cx="4318862" cy="3198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6873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3" y="4095482"/>
            <a:ext cx="3401064" cy="1622738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2988" y="0"/>
            <a:ext cx="10384516" cy="18030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>
              <a:solidFill>
                <a:schemeClr val="accent1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Tell us, our leaders, how will you make people happy and safe changing the history?!</a:t>
            </a:r>
          </a:p>
          <a:p>
            <a:pPr marL="0" indent="0">
              <a:buNone/>
            </a:pPr>
            <a:endParaRPr lang="ru-RU" sz="1800" dirty="0">
              <a:solidFill>
                <a:schemeClr val="accent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3" y="1815921"/>
            <a:ext cx="7847379" cy="4244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474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00B050"/>
                </a:solidFill>
                <a:latin typeface="Algerian" panose="04020705040A02060702" pitchFamily="82" charset="0"/>
              </a:rPr>
              <a:t>YES, WE KNOW</a:t>
            </a:r>
            <a:r>
              <a:rPr lang="ru-RU" sz="8000" dirty="0" smtClean="0">
                <a:solidFill>
                  <a:srgbClr val="00B050"/>
                </a:solidFill>
              </a:rPr>
              <a:t>!!!</a:t>
            </a:r>
            <a:endParaRPr lang="ru-RU" sz="8000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241" y="2112136"/>
            <a:ext cx="4893973" cy="3825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434107"/>
            <a:ext cx="3162113" cy="3915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74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3334" y="218941"/>
            <a:ext cx="6764600" cy="3329581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There are only we, only we – creations of the one</a:t>
            </a:r>
            <a:br>
              <a:rPr lang="en-US" sz="5400" dirty="0" smtClean="0">
                <a:solidFill>
                  <a:srgbClr val="FF0000"/>
                </a:solidFill>
                <a:latin typeface="Algerian" panose="04020705040A02060702" pitchFamily="82" charset="0"/>
              </a:rPr>
            </a:br>
            <a:r>
              <a:rPr lang="en-US" sz="8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Creator</a:t>
            </a:r>
            <a:endParaRPr lang="ru-RU" sz="88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7553">
            <a:off x="4704872" y="2806975"/>
            <a:ext cx="5874499" cy="3974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2907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467" y="1764823"/>
            <a:ext cx="5425440" cy="43799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7466">
            <a:off x="195714" y="402014"/>
            <a:ext cx="2149780" cy="33040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6372" y="153337"/>
            <a:ext cx="8715029" cy="1302082"/>
          </a:xfrm>
        </p:spPr>
        <p:txBody>
          <a:bodyPr>
            <a:normAutofit fontScale="90000"/>
          </a:bodyPr>
          <a:lstStyle/>
          <a:p>
            <a:r>
              <a:rPr lang="en-US" sz="7200" b="1" dirty="0">
                <a:solidFill>
                  <a:srgbClr val="C00000"/>
                </a:solidFill>
              </a:rPr>
              <a:t>Please, listen to us !!!</a:t>
            </a:r>
            <a:r>
              <a:rPr lang="ru-RU" sz="7200" b="1" dirty="0">
                <a:solidFill>
                  <a:srgbClr val="C00000"/>
                </a:solidFill>
              </a:rPr>
              <a:t/>
            </a:r>
            <a:br>
              <a:rPr lang="ru-RU" sz="7200" b="1" dirty="0">
                <a:solidFill>
                  <a:srgbClr val="C00000"/>
                </a:solidFill>
              </a:rPr>
            </a:b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595" y="-36512"/>
            <a:ext cx="2057780" cy="36026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718" y="2987396"/>
            <a:ext cx="2804160" cy="34667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69" y="2979776"/>
            <a:ext cx="2165911" cy="34054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18353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09104"/>
            <a:ext cx="8596668" cy="2318196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B0F0"/>
                </a:solidFill>
              </a:rPr>
              <a:t>The aim of the project: </a:t>
            </a:r>
            <a:r>
              <a:rPr lang="en-US" sz="5300" b="1" dirty="0" smtClean="0">
                <a:solidFill>
                  <a:srgbClr val="00B0F0"/>
                </a:solidFill>
              </a:rPr>
              <a:t>To reach out to  the Leaders of the world.</a:t>
            </a:r>
            <a:br>
              <a:rPr lang="en-US" sz="5300" b="1" dirty="0" smtClean="0">
                <a:solidFill>
                  <a:srgbClr val="00B0F0"/>
                </a:solidFill>
              </a:rPr>
            </a:br>
            <a:r>
              <a:rPr lang="en-US" sz="4000" dirty="0" smtClean="0">
                <a:solidFill>
                  <a:srgbClr val="00B0F0"/>
                </a:solidFill>
              </a:rPr>
              <a:t/>
            </a:r>
            <a:br>
              <a:rPr lang="en-US" sz="4000" dirty="0" smtClean="0">
                <a:solidFill>
                  <a:srgbClr val="00B0F0"/>
                </a:solidFill>
              </a:rPr>
            </a:b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2928" y="1742682"/>
            <a:ext cx="9640888" cy="47974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                      </a:t>
            </a:r>
            <a:endParaRPr lang="en-US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89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47730"/>
            <a:ext cx="8596668" cy="1582669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B0F0"/>
                </a:solidFill>
              </a:rPr>
              <a:t/>
            </a:r>
            <a:br>
              <a:rPr lang="en-US" sz="4000" b="1" dirty="0" smtClean="0">
                <a:solidFill>
                  <a:srgbClr val="00B0F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Tasks:</a:t>
            </a:r>
            <a:r>
              <a:rPr lang="en-US" sz="4000" dirty="0" smtClean="0">
                <a:solidFill>
                  <a:srgbClr val="00B0F0"/>
                </a:solidFill>
              </a:rPr>
              <a:t/>
            </a:r>
            <a:br>
              <a:rPr lang="en-US" sz="4000" dirty="0" smtClean="0">
                <a:solidFill>
                  <a:srgbClr val="00B0F0"/>
                </a:solidFill>
              </a:rPr>
            </a:b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46111" y="1764407"/>
            <a:ext cx="9640888" cy="55355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1.</a:t>
            </a:r>
            <a:r>
              <a:rPr lang="en-US" sz="2800" b="1" dirty="0" smtClean="0">
                <a:solidFill>
                  <a:srgbClr val="FF0000"/>
                </a:solidFill>
              </a:rPr>
              <a:t> To shoot  a video clip with the appeal of children to the world’s Rulers.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2.</a:t>
            </a:r>
            <a:r>
              <a:rPr lang="en-US" sz="2800" b="1" dirty="0" smtClean="0">
                <a:solidFill>
                  <a:srgbClr val="FF0000"/>
                </a:solidFill>
              </a:rPr>
              <a:t> To demonstrate that the word’s children are against war.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3.</a:t>
            </a:r>
            <a:r>
              <a:rPr lang="en-US" sz="2800" b="1" dirty="0" smtClean="0">
                <a:solidFill>
                  <a:srgbClr val="FF0000"/>
                </a:solidFill>
              </a:rPr>
              <a:t> To organize a flash mob to the topic: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   “We need peace!!!”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4</a:t>
            </a:r>
            <a:r>
              <a:rPr lang="en-US" sz="2800" b="1" dirty="0" smtClean="0">
                <a:solidFill>
                  <a:srgbClr val="FF0000"/>
                </a:solidFill>
              </a:rPr>
              <a:t>. To place a clip on the Internet.</a:t>
            </a:r>
            <a:endParaRPr lang="en-US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87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24788"/>
            <a:ext cx="7739270" cy="4011038"/>
          </a:xfrm>
        </p:spPr>
        <p:txBody>
          <a:bodyPr>
            <a:normAutofit/>
          </a:bodyPr>
          <a:lstStyle/>
          <a:p>
            <a:r>
              <a:rPr lang="en-US" sz="6700" dirty="0" smtClean="0">
                <a:solidFill>
                  <a:srgbClr val="C00000"/>
                </a:solidFill>
                <a:latin typeface="Forte" panose="03060902040502070203" pitchFamily="66" charset="0"/>
              </a:rPr>
              <a:t>But when will our leaders learn – war is not the answer.                                                                </a:t>
            </a:r>
            <a:r>
              <a:rPr lang="en-US" dirty="0" smtClean="0">
                <a:solidFill>
                  <a:srgbClr val="C00000"/>
                </a:solidFill>
                <a:latin typeface="Forte" panose="03060902040502070203" pitchFamily="66" charset="0"/>
              </a:rPr>
              <a:t/>
            </a:r>
            <a:br>
              <a:rPr lang="en-US" dirty="0" smtClean="0">
                <a:solidFill>
                  <a:srgbClr val="C00000"/>
                </a:solidFill>
                <a:latin typeface="Forte" panose="03060902040502070203" pitchFamily="66" charset="0"/>
              </a:rPr>
            </a:br>
            <a:r>
              <a:rPr lang="en-US" dirty="0">
                <a:solidFill>
                  <a:srgbClr val="C00000"/>
                </a:solidFill>
                <a:latin typeface="Forte" panose="03060902040502070203" pitchFamily="66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Forte" panose="03060902040502070203" pitchFamily="66" charset="0"/>
              </a:rPr>
              <a:t>                                 </a:t>
            </a:r>
            <a:r>
              <a:rPr lang="en-US" dirty="0" smtClean="0">
                <a:latin typeface="Forte" panose="03060902040502070203" pitchFamily="66" charset="0"/>
              </a:rPr>
              <a:t>Helen Thomas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182" y="450574"/>
            <a:ext cx="4837043" cy="58707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766030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595" y="1866127"/>
            <a:ext cx="5695479" cy="40144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  <a:softEdge rad="317500"/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2156">
            <a:off x="7863048" y="283194"/>
            <a:ext cx="4524108" cy="27315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2" y="452718"/>
            <a:ext cx="8369099" cy="140053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There is no more strength to look at this madness that has been happening. </a:t>
            </a:r>
            <a:endParaRPr lang="ru-RU" dirty="0">
              <a:solidFill>
                <a:schemeClr val="accent2"/>
              </a:solidFill>
              <a:cs typeface="Aharoni" panose="02010803020104030203" pitchFamily="2" charset="-79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036" y="2760133"/>
            <a:ext cx="3539066" cy="40978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softEdge rad="63500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350776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219" y="631065"/>
            <a:ext cx="8947522" cy="1854558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latin typeface="Algerian" panose="04020705040A02060702" pitchFamily="82" charset="0"/>
              </a:rPr>
              <a:t>THE LIST CAN BE LONG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54" y="1803042"/>
            <a:ext cx="9136434" cy="4365937"/>
          </a:xfrm>
        </p:spPr>
      </p:pic>
    </p:spTree>
    <p:extLst>
      <p:ext uri="{BB962C8B-B14F-4D97-AF65-F5344CB8AC3E}">
        <p14:creationId xmlns:p14="http://schemas.microsoft.com/office/powerpoint/2010/main" val="136355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131" y="266451"/>
            <a:ext cx="10342402" cy="140053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Please, Stop it ! Stop it</a:t>
            </a:r>
            <a:r>
              <a:rPr lang="en-US" sz="7200" dirty="0" smtClean="0">
                <a:solidFill>
                  <a:srgbClr val="C00000"/>
                </a:solidFill>
              </a:rPr>
              <a:t>! </a:t>
            </a:r>
            <a:endParaRPr lang="ru-RU" sz="72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56" y="4551029"/>
            <a:ext cx="2743200" cy="18288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659" y="1345733"/>
            <a:ext cx="2776611" cy="2835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6828"/>
            <a:ext cx="3922303" cy="2550017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649" y="1857777"/>
            <a:ext cx="3850783" cy="4398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659" y="4180762"/>
            <a:ext cx="3800840" cy="2640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8540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0559" y="695459"/>
            <a:ext cx="8761413" cy="90153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00B0F0"/>
                </a:solidFill>
              </a:rPr>
              <a:t>How can we change our minds?</a:t>
            </a:r>
            <a:br>
              <a:rPr lang="en-US" sz="4400" b="1" dirty="0">
                <a:solidFill>
                  <a:srgbClr val="00B0F0"/>
                </a:solidFill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633" y="2160588"/>
            <a:ext cx="5858772" cy="3881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616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4857" y="899160"/>
            <a:ext cx="8590208" cy="5166789"/>
          </a:xfrm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/>
            </a:r>
            <a:br>
              <a:rPr lang="en-US" sz="6000" b="1" dirty="0" smtClean="0">
                <a:solidFill>
                  <a:srgbClr val="C00000"/>
                </a:solidFill>
              </a:rPr>
            </a:br>
            <a:r>
              <a:rPr lang="en-US" sz="11500" b="1" dirty="0" smtClean="0">
                <a:solidFill>
                  <a:schemeClr val="bg1"/>
                </a:solidFill>
                <a:latin typeface="Algerian" panose="04020705040A02060702" pitchFamily="82" charset="0"/>
              </a:rPr>
              <a:t>Today – is our last chance!</a:t>
            </a:r>
            <a:endParaRPr lang="ru-RU" sz="115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6320" y="899160"/>
            <a:ext cx="5195997" cy="27889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>
              <a:solidFill>
                <a:schemeClr val="accent1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83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396</TotalTime>
  <Words>203</Words>
  <Application>Microsoft Office PowerPoint</Application>
  <PresentationFormat>Широкоэкранный</PresentationFormat>
  <Paragraphs>46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Microsoft JhengHei UI</vt:lpstr>
      <vt:lpstr>Aharoni</vt:lpstr>
      <vt:lpstr>Algerian</vt:lpstr>
      <vt:lpstr>Arial</vt:lpstr>
      <vt:lpstr>Arial Black</vt:lpstr>
      <vt:lpstr>Forte</vt:lpstr>
      <vt:lpstr>Trebuchet MS</vt:lpstr>
      <vt:lpstr>Wingdings 3</vt:lpstr>
      <vt:lpstr>Грань</vt:lpstr>
      <vt:lpstr>1_Грань</vt:lpstr>
      <vt:lpstr>МКОУ «Нижнеказанищенский многопрофильный лицей»</vt:lpstr>
      <vt:lpstr>The aim of the project: To reach out to  the Leaders of the world.     </vt:lpstr>
      <vt:lpstr> Tasks:    </vt:lpstr>
      <vt:lpstr>But when will our leaders learn – war is not the answer.                                                                                                   Helen Thomas</vt:lpstr>
      <vt:lpstr>There is no more strength to look at this madness that has been happening. </vt:lpstr>
      <vt:lpstr>THE LIST CAN BE LONG</vt:lpstr>
      <vt:lpstr>Please, Stop it ! Stop it! </vt:lpstr>
      <vt:lpstr>How can we change our minds? </vt:lpstr>
      <vt:lpstr> Today – is our last chance!</vt:lpstr>
      <vt:lpstr>Презентация PowerPoint</vt:lpstr>
      <vt:lpstr>Презентация PowerPoint</vt:lpstr>
      <vt:lpstr>YES, WE KNOW!!!</vt:lpstr>
      <vt:lpstr>There are only we, only we – creations of the one Creator</vt:lpstr>
      <vt:lpstr>Please, listen to us !!!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Солтан</cp:lastModifiedBy>
  <cp:revision>46</cp:revision>
  <dcterms:created xsi:type="dcterms:W3CDTF">2015-03-15T12:37:58Z</dcterms:created>
  <dcterms:modified xsi:type="dcterms:W3CDTF">2019-12-01T08:54:18Z</dcterms:modified>
</cp:coreProperties>
</file>