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5" r:id="rId8"/>
    <p:sldId id="267" r:id="rId9"/>
    <p:sldId id="269" r:id="rId10"/>
    <p:sldId id="271" r:id="rId11"/>
    <p:sldId id="274" r:id="rId12"/>
    <p:sldId id="275" r:id="rId13"/>
    <p:sldId id="277" r:id="rId14"/>
    <p:sldId id="279" r:id="rId15"/>
    <p:sldId id="270" r:id="rId16"/>
    <p:sldId id="28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4A53290-FD6A-4BFF-ADB0-1B4EE32B6F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9DCB0BC3-CF2E-4799-B851-5514DFF0AD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B9A6D63-76CE-463D-B565-E6112BB86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FAE3C-DDA0-48A1-8E03-1E0BA9CBA37D}" type="datetimeFigureOut">
              <a:rPr lang="ru-RU" smtClean="0"/>
              <a:pPr/>
              <a:t>01.12.2019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9EA1436-D2C8-43E6-8A15-401751E7D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7CA3135-F50E-4E51-A57A-B95B7B828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88C18-812E-4DFB-A735-7F26BF5587A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33918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8BA9BCF-4054-4EF8-A9A4-6BFB13E9A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B0B4CE98-F0D2-474E-8DAA-692EFFEF0F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6EA4224-A769-4EC9-A838-3C8F5C38B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FAE3C-DDA0-48A1-8E03-1E0BA9CBA37D}" type="datetimeFigureOut">
              <a:rPr lang="ru-RU" smtClean="0"/>
              <a:pPr/>
              <a:t>01.12.2019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B6F0589-DFDC-4F78-8EE0-0A82EAE43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5192400-30EF-4B0D-BE8A-A364EFCB0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88C18-812E-4DFB-A735-7F26BF5587A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98354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74C86240-3081-45AA-AE38-5D3EFBADC0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2CACB3C-2E5B-44ED-82BE-789D8EFCDA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EDDA1DE-046B-49D8-B123-C18339192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FAE3C-DDA0-48A1-8E03-1E0BA9CBA37D}" type="datetimeFigureOut">
              <a:rPr lang="ru-RU" smtClean="0"/>
              <a:pPr/>
              <a:t>01.12.2019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80C87AB-0646-4FB6-A85C-E0012CA1F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503168D-3F07-4059-98C1-37FC1FB0B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88C18-812E-4DFB-A735-7F26BF5587A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80640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9FA1DDD-7F6A-4661-B0E4-67ACA5B91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4F60F12-78F6-4207-B0CD-C52EB80DB8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FE0B9BF-43BB-48AC-8129-6A3F7719A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FAE3C-DDA0-48A1-8E03-1E0BA9CBA37D}" type="datetimeFigureOut">
              <a:rPr lang="ru-RU" smtClean="0"/>
              <a:pPr/>
              <a:t>01.12.2019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50557A1-9245-4920-8A8A-B8F705733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722C0A5-71D6-440F-9034-47034609E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88C18-812E-4DFB-A735-7F26BF5587A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32425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3B11AFE-7B04-4CCB-90BC-097E4D786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BA86406-7D4F-4526-9C06-7327E8B89F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6084B1B-67F4-44D5-ADD1-343663E7E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FAE3C-DDA0-48A1-8E03-1E0BA9CBA37D}" type="datetimeFigureOut">
              <a:rPr lang="ru-RU" smtClean="0"/>
              <a:pPr/>
              <a:t>01.12.2019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366F235-8902-4EE8-965B-3C5CD10BC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D569CE4-E874-4F9D-AE70-AE4AC3290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88C18-812E-4DFB-A735-7F26BF5587A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22336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2E63E79-0CCF-44BD-8F17-8D571E2CB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096F77B-FA94-4DCA-B75B-70C2BA538A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3A904D4-0375-4BCF-872C-853AC6F484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370BA58A-26C0-4C56-969B-EC18CDDB4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FAE3C-DDA0-48A1-8E03-1E0BA9CBA37D}" type="datetimeFigureOut">
              <a:rPr lang="ru-RU" smtClean="0"/>
              <a:pPr/>
              <a:t>01.12.2019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169F191-87CD-4814-BA8F-493B33582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50ECCF8-B086-4A0B-8C8B-BAC10B3F3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88C18-812E-4DFB-A735-7F26BF5587A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66088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86508DA-D6D3-4411-BCC6-7772C901C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8ACF9B7-B4FB-486E-9457-BBD44A4569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D24D9FD-054F-4E22-ADB6-3C1D6864BA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200C51B2-DD64-4F19-A84A-D5E3E87F3B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5B73DAB3-553D-4DC6-BF82-42F69B80D2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D663A395-B4E5-47C8-A607-45CDC2A23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FAE3C-DDA0-48A1-8E03-1E0BA9CBA37D}" type="datetimeFigureOut">
              <a:rPr lang="ru-RU" smtClean="0"/>
              <a:pPr/>
              <a:t>01.12.2019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2332E607-E39C-400E-AE0A-3BA95E3DC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60275211-3297-4E7B-8B76-34BC4440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88C18-812E-4DFB-A735-7F26BF5587A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13717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A4C7AB7-3652-4086-9CEB-B3B6D45A4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E1DA1A03-556A-441D-8E3B-671596648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FAE3C-DDA0-48A1-8E03-1E0BA9CBA37D}" type="datetimeFigureOut">
              <a:rPr lang="ru-RU" smtClean="0"/>
              <a:pPr/>
              <a:t>01.12.2019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F9C5144C-E609-4372-A0C7-ABB51689B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6D12B4CF-70F0-4ADB-AB15-6C9111DAB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88C18-812E-4DFB-A735-7F26BF5587A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78166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A7C8B6F8-45CA-4EAD-8A9E-BF8E2392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FAE3C-DDA0-48A1-8E03-1E0BA9CBA37D}" type="datetimeFigureOut">
              <a:rPr lang="ru-RU" smtClean="0"/>
              <a:pPr/>
              <a:t>01.12.2019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39EDD602-4C80-4DA9-928F-FD497EC11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FF073668-CB24-4E52-9966-CFA6E7D3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88C18-812E-4DFB-A735-7F26BF5587A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81623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B2AFF96-A573-42AD-963B-67A1724DC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713575A-8E72-4A56-9033-34FF107536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841EA10-F745-49F0-B24D-331C9BBA56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C9844F4-1894-40CF-979F-DA5CCE450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FAE3C-DDA0-48A1-8E03-1E0BA9CBA37D}" type="datetimeFigureOut">
              <a:rPr lang="ru-RU" smtClean="0"/>
              <a:pPr/>
              <a:t>01.12.2019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E3EF53A-B099-482E-869D-23C13CFE1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1182272-A120-484F-9BB8-FF49CD401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88C18-812E-4DFB-A735-7F26BF5587A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5124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C0DEC2F-0229-4122-A525-46D2239A8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554E046-DAB2-4C77-B742-C7760D0A46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FD49626-4C7B-4FFE-AD52-5E18031213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078C6F7-E9E1-46F7-AF2C-C0193E996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FAE3C-DDA0-48A1-8E03-1E0BA9CBA37D}" type="datetimeFigureOut">
              <a:rPr lang="ru-RU" smtClean="0"/>
              <a:pPr/>
              <a:t>01.12.2019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3DCC55B-737D-4B30-98EB-8D37C44AC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002183E-3763-47F5-BE2F-639C3C735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88C18-812E-4DFB-A735-7F26BF5587A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19045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D46432A-CCC5-46E2-9616-ECCEDE4F82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FD743A6-18D3-44C1-B0DE-B22E153CA2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37CE152-DB4A-4E7B-BDBD-CBC795915D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FAE3C-DDA0-48A1-8E03-1E0BA9CBA37D}" type="datetimeFigureOut">
              <a:rPr lang="ru-RU" smtClean="0"/>
              <a:pPr/>
              <a:t>01.12.2019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0403F1E-BFB3-4BC1-968E-945B6E2FFC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AB401FB-ABF8-42F4-8FFC-CFCEBE9029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88C18-812E-4DFB-A735-7F26BF5587A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52653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E41B28FD-CFAC-470B-B37E-6D51D97055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xmlns="" id="{1C54D88D-D88C-4359-AFB4-68420A5678C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F857D29C-9CA5-4483-9D23-7EF959214C32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1999" cy="6995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515469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40881" y="-1"/>
            <a:ext cx="5151120" cy="686816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"/>
            <a:ext cx="7040881" cy="6868161"/>
          </a:xfrm>
          <a:noFill/>
        </p:spPr>
        <p:txBody>
          <a:bodyPr>
            <a:normAutofit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 «Музыка и театр»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Уголок музыки и театра два уголка удачно объединены в один. Благодаря этому формируется интерес к театрализованной деятельности, желание выступать в коллективе сверстников. Театрализованная деятельность побуждает детей к импровизации с использованием средств выразительности (мимики, жестов, движений). В уголке подобраны разные виды театра: театр на палочках, на пробках, би-ба-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бо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, , настольный, тактильный, плоскостной, шапочки, маски для игр-драматизаций на темы любимых сказок, ширма, В процессе музыкальной деятельности создается положительно-эмоциональный фон, формируются простейшие исполнительские навыки: вокальные, двигательные и другие. Для этого подобраны музыкальные инструменты, 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3445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0"/>
            <a:ext cx="5853231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3231" y="0"/>
            <a:ext cx="6338769" cy="6858000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 патриотического воспитания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нашей группе оформлен уголок нравственно-патриотического воспитания, где дети могут в условиях ежедневной самостоятельной деятельности пополнять знания о родной стране, нашем городе. Информация, фотоматериалы, дидактические игры, пособия представлены в уголке по разделам: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«Мой город»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«Моя Родина – Россия»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«Защитники Отечества»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Также в патриотическом уголке представлены образцы народного промысла: картинки городецкой, хохломской росписи; матрешки, свистульки, деревянные расписные ложечки; образец чеканного искусства.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66931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581722" y="0"/>
            <a:ext cx="6610278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581722" cy="6858000"/>
          </a:xfrm>
        </p:spPr>
        <p:txBody>
          <a:bodyPr>
            <a:norm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 «Природа»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и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«Настольные игры»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/>
              <a:t>В этом центре находятся игры для познания природных явлений, времен года, карточки с изображением животных, растений.</a:t>
            </a:r>
            <a:br>
              <a:rPr lang="ru-RU" sz="2400" dirty="0"/>
            </a:br>
            <a:r>
              <a:rPr lang="ru-RU" sz="2400" dirty="0"/>
              <a:t>Рядом с центром природы находится центр с настольными играми, книгами. Дети свободно могут взять игру и поиграть совместно с другими детьми или самостоятельно.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8988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0"/>
            <a:ext cx="6570198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0198" y="0"/>
            <a:ext cx="5621802" cy="6858000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 развития речи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dirty="0"/>
              <a:t>В нашем новом  речевом центре подобраны игры и пособия: для развития речи и речевого дыхания.</a:t>
            </a:r>
            <a:br>
              <a:rPr lang="ru-RU" sz="2200" dirty="0"/>
            </a:br>
            <a:r>
              <a:rPr lang="ru-RU" sz="2200" dirty="0"/>
              <a:t>Пособия для развития мелкой моторики рук: картотеки с упражнениями на развитие мелкой моторики рук.</a:t>
            </a:r>
            <a:br>
              <a:rPr lang="ru-RU" sz="2200" dirty="0"/>
            </a:br>
            <a:r>
              <a:rPr lang="ru-RU" sz="2200" dirty="0"/>
              <a:t>Картинки к артикуляционным упражнениям, карточки для составления рассказа по картинке. Д/и «Кто где живет?». Д/и «Кто чем питается?», Д/и «Найди соответствие»</a:t>
            </a:r>
            <a:br>
              <a:rPr lang="ru-RU" sz="2200" dirty="0"/>
            </a:br>
            <a:r>
              <a:rPr lang="ru-RU" sz="2200" dirty="0"/>
              <a:t>Игры на развитие фонематического слуха, на автоматизацию звуков, совершенствующие грамматический строй речи, направленные на развитие связной речи.</a:t>
            </a:r>
            <a:br>
              <a:rPr lang="ru-RU" sz="2200" dirty="0"/>
            </a:br>
            <a:r>
              <a:rPr lang="ru-RU" dirty="0"/>
              <a:t/>
            </a:r>
            <a:br>
              <a:rPr lang="ru-RU" dirty="0"/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89644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557"/>
            <a:ext cx="7046977" cy="6846443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 «Магазин и кухня»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этом центре представлены атрибуты для игры «Кухня», где дети могут поиграть в С/р игру «Семья», С\р игру «Кафе». Очень удобно расположился рядом с центром «Кухня» центр «Магазин». Начать игру «Семья» дети могут совершая покупки в магазине, а затем перейти в центр «Кухня» и из купленных продуктов приготовить все, что угодно.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в этом центре могут сыграть по- другому, например магазин превратить в гипермаркет или даже обыграть сюжет игры «Торговый центр», где есть кафе, магазин.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48501" y="0"/>
            <a:ext cx="5143499" cy="6858000"/>
          </a:xfrm>
        </p:spPr>
      </p:pic>
    </p:spTree>
    <p:extLst>
      <p:ext uri="{BB962C8B-B14F-4D97-AF65-F5344CB8AC3E}">
        <p14:creationId xmlns:p14="http://schemas.microsoft.com/office/powerpoint/2010/main" xmlns="" val="16050887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>
            <a:extLst>
              <a:ext uri="{FF2B5EF4-FFF2-40B4-BE49-F238E27FC236}">
                <a16:creationId xmlns:a16="http://schemas.microsoft.com/office/drawing/2014/main" xmlns="" id="{CD879B4C-798B-444C-9193-8209AF83CF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Компоненты развивающей среды сочетаются между собой по содержанию, художественному решению, обеспечивают содержательное общение взрослых и детей. Развивающая среда в группе дает возможность наиболее эффективно развивать индивидуальность каждого ребенка с учетом его склонностей, интересов, уровня активности.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центры развития  постоянно пополняются, изменяются.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891495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A0569E2E-8314-4042-A8F4-4E56394BCD9C}"/>
              </a:ext>
            </a:extLst>
          </p:cNvPr>
          <p:cNvSpPr/>
          <p:nvPr/>
        </p:nvSpPr>
        <p:spPr>
          <a:xfrm>
            <a:off x="2642173" y="2967335"/>
            <a:ext cx="6907660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xmlns="" val="2838970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E2155D45-C9A0-4187-96E7-13CB52D83B3A}"/>
              </a:ext>
            </a:extLst>
          </p:cNvPr>
          <p:cNvSpPr/>
          <p:nvPr/>
        </p:nvSpPr>
        <p:spPr>
          <a:xfrm>
            <a:off x="-79513" y="87889"/>
            <a:ext cx="12122426" cy="5834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Федеральный государственный образовательный стандарт дошкольного образования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 ФГОС ДО) устанавливает требования к  созданию благоприятных условий для развития детей в соответствии с их возрастными и индивидуальными особенностями и склонностями, развития способностей и творческого потенциала каждого ребенка как субъекта отношений с самим собой, другими детьми, взрослыми и миром и предъявляет   требования к материально-техническому обеспечению реализации основной общеобразовательной программы дошкольного образования (учебно-методический комплект, оборудование, оснащение (предметы).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В соответствии с методическими рекомендациями по организации    развивающей   предметно-пространственной      среды и материально-технического обеспечения образовательной деятельности  в детских садах в соответствии с  ФГОС  ДО /от  23.12.15 г. № 611-П/  должна отвечать следующим требованиям: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содержательно-насыщенной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-обеспечивать игровую, познавательную, исследовательскую и творческую активность всех   детей 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трансформируемой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обеспечивать  изменения  РППС в зависимости от образовательной ситуации, в том числе меняющихся интересов и возможностей детей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полифункциональной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обеспечивать возможность разнообразного использования составляющих РППС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доступной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обеспечивать свободный доступ воспитанников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безопасной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все элементы РППС должны соответствовать требованиям по обеспечению надёжности и безопасность их использования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8378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19AD2FF4-8CAD-40B6-A765-2750561609FA}"/>
              </a:ext>
            </a:extLst>
          </p:cNvPr>
          <p:cNvSpPr/>
          <p:nvPr/>
        </p:nvSpPr>
        <p:spPr>
          <a:xfrm>
            <a:off x="397565" y="417442"/>
            <a:ext cx="11794435" cy="3360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группе оборудованы центры сюжетно-ролевых игр, в которых сконцентрированы наборы предметов и аксессуаров к сюжетно-ролевым играм: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«Дом, семья»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«Кафе»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«Больница»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-«Магазин»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-«Парикмахерская»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многое другое, в зависимости от пожеланий и интересов детей. Для девочек имеется – коляска, куклы, набор украшений и др. Есть разные атрибуты для ряженья: шляпы, фуражки, каски, юбки, фартуки, костюм, врача и т.д.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903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5145024" cy="686003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5024" y="2469896"/>
            <a:ext cx="7046976" cy="1920240"/>
          </a:xfrm>
        </p:spPr>
        <p:txBody>
          <a:bodyPr anchor="t"/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 «Правил дорожного движения»  и конструирования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3591404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F2FF74D2-B957-4085-BB8F-AB956CEFD761}"/>
              </a:ext>
            </a:extLst>
          </p:cNvPr>
          <p:cNvSpPr/>
          <p:nvPr/>
        </p:nvSpPr>
        <p:spPr>
          <a:xfrm>
            <a:off x="228600" y="0"/>
            <a:ext cx="12192000" cy="671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746C256D-CBE9-4A78-83A5-86048B89B16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Центр «Правил дорожного движения и конструирования»</a:t>
            </a:r>
            <a:b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C6C917FF-E9B6-4281-B0EC-9DAB177DE083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7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формирования основ  безопасного поведения в быту, на дороге создан этот центр.</a:t>
            </a:r>
            <a:br>
              <a:rPr lang="ru-RU" sz="7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7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Основное назначение центра- расширение представлений воспитанников о том, что безопасность зависит и от них самих, от соблюдения определенных правил (гигиенических, дорожного движения, жизни в коллективе), от умения предвидеть и избежать возможную опасность. Для достижения цели в группе имеются:</a:t>
            </a:r>
            <a:br>
              <a:rPr lang="ru-RU" sz="7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7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макет пешеходного перехода и дороги, с помощью которого дети могут решать задачи по безопасности дорожного движения;</a:t>
            </a:r>
            <a:br>
              <a:rPr lang="ru-RU" sz="7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7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набор дорожных знаков, атрибуты инспектора ДПС (жезл, фуражки, рация).Также дети с удовольствием рассматривают картинки по правилам дорожного движения и с помощью игрушечного транспорта обыгрывают дорожные ситуации.</a:t>
            </a:r>
            <a:endParaRPr lang="ru-RU" sz="7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7200" dirty="0">
                <a:latin typeface="Times New Roman" panose="02020603050405020304" pitchFamily="18" charset="0"/>
                <a:ea typeface="Calibri" panose="020F0502020204030204" pitchFamily="34" charset="0"/>
              </a:rPr>
              <a:t>Центр конструирования хоть и сосредоточен на одном месте и занимает немного пространства, он достаточно мобилен. Практичность его состоит в том, что с содержание строительного уголка (конструктор различного вида, крупный и мелкий,) можно перемещаться в любое место группы и организовывать данную деятельность, как с подгруппой детей, так и индивидуально. В группе расположен центр строительно-конструктивных игр, в котором в большом разнообразии представлены различные виды и формы конструкторов. Наши воспитанники самостоятельно при реализации своих замыслов используют схемы и модели построек. </a:t>
            </a:r>
            <a:br>
              <a:rPr lang="ru-RU" sz="72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7200" dirty="0">
                <a:latin typeface="Times New Roman" panose="02020603050405020304" pitchFamily="18" charset="0"/>
                <a:ea typeface="Calibri" panose="020F0502020204030204" pitchFamily="34" charset="0"/>
              </a:rPr>
              <a:t>Дети конструируют, используя конструктор, машины грузовые и легковые, дорога, </a:t>
            </a:r>
            <a:br>
              <a:rPr lang="ru-RU" sz="72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7200" dirty="0">
                <a:latin typeface="Times New Roman" panose="02020603050405020304" pitchFamily="18" charset="0"/>
                <a:ea typeface="Calibri" panose="020F0502020204030204" pitchFamily="34" charset="0"/>
              </a:rPr>
              <a:t>а также небольшие игрушки для обыгрывания построек (фигурки людей и животных и т.п.)</a:t>
            </a:r>
            <a:br>
              <a:rPr lang="ru-RU" sz="72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7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04323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586287" y="15240"/>
            <a:ext cx="6605713" cy="684276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0480"/>
            <a:ext cx="5586287" cy="6827520"/>
          </a:xfrm>
        </p:spPr>
        <p:txBody>
          <a:bodyPr/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 «Пожарная безопасность»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центре имеется набор пожарника, картинки для обыгрывания ситуации.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5627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51434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499" y="0"/>
            <a:ext cx="7048501" cy="6858000"/>
          </a:xfrm>
        </p:spPr>
        <p:txBody>
          <a:bodyPr>
            <a:norm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 «Здоровье»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sz="2000" dirty="0"/>
              <a:t>Рядом с центром «Безопасности» находится центр «Здоровье». Здесь дети могут попробовать себя в роли врача, пациента, медсестры. А также могут играя в центре «Безопасности» перейти в центр «Здоровье» (например, после транспортного происшествия перевезти пострадавшего в больницу). </a:t>
            </a:r>
            <a:br>
              <a:rPr lang="ru-RU" sz="2000" dirty="0"/>
            </a:br>
            <a:r>
              <a:rPr lang="ru-RU" sz="2000" dirty="0"/>
              <a:t>В этом же центре можно обыграть сюжет «У ветеринара».</a:t>
            </a:r>
            <a:br>
              <a:rPr lang="ru-RU" sz="2000" dirty="0"/>
            </a:b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6783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823791" y="0"/>
            <a:ext cx="736820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823791" cy="6858000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 «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Экспери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ментирования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dirty="0"/>
              <a:t/>
            </a:r>
            <a:br>
              <a:rPr lang="ru-RU" dirty="0"/>
            </a:br>
            <a:r>
              <a:rPr lang="ru-RU" sz="2000" dirty="0"/>
              <a:t>В центре имеются природные материалы (шишки, раковины, сухие листья, образцы хвои, камни), образцы ткани, картинки  с изображением экспериментирования, емкости для проведения опытов с водой. Также имеется образцы песка, глины, различные крупы.</a:t>
            </a:r>
            <a:br>
              <a:rPr lang="ru-RU" sz="2000" dirty="0"/>
            </a:br>
            <a:r>
              <a:rPr lang="ru-RU" dirty="0"/>
              <a:t/>
            </a:r>
            <a:br>
              <a:rPr lang="ru-RU" dirty="0"/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0719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"/>
            <a:ext cx="5135880" cy="684784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35880" y="-1"/>
            <a:ext cx="7056120" cy="6858001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 «Творчество»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dirty="0"/>
              <a:t>В этом центре дети обычно проводят много времени, рисуя, создавая поделки из пластилина, вырезая из бумаги и т. д.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44601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</TotalTime>
  <Words>270</Words>
  <Application>Microsoft Office PowerPoint</Application>
  <PresentationFormat>Произвольный</PresentationFormat>
  <Paragraphs>32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Центр «Правил дорожного движения»  и конструирования</vt:lpstr>
      <vt:lpstr>Центр «Правил дорожного движения и конструирования» </vt:lpstr>
      <vt:lpstr>Центр «Пожарная безопасность» В центре имеется набор пожарника, картинки для обыгрывания ситуации.</vt:lpstr>
      <vt:lpstr>Центр «Здоровье»  Рядом с центром «Безопасности» находится центр «Здоровье». Здесь дети могут попробовать себя в роли врача, пациента, медсестры. А также могут играя в центре «Безопасности» перейти в центр «Здоровье» (например, после транспортного происшествия перевезти пострадавшего в больницу).  В этом же центре можно обыграть сюжет «У ветеринара». </vt:lpstr>
      <vt:lpstr>Центр «Экспери- ментирования»    В центре имеются природные материалы (шишки, раковины, сухие листья, образцы хвои, камни), образцы ткани, картинки  с изображением экспериментирования, емкости для проведения опытов с водой. Также имеется образцы песка, глины, различные крупы.  </vt:lpstr>
      <vt:lpstr>Центр «Творчество» В этом центре дети обычно проводят много времени, рисуя, создавая поделки из пластилина, вырезая из бумаги и т. д. </vt:lpstr>
      <vt:lpstr>Центр «Музыка и театр»   Уголок музыки и театра два уголка удачно объединены в один. Благодаря этому формируется интерес к театрализованной деятельности, желание выступать в коллективе сверстников. Театрализованная деятельность побуждает детей к импровизации с использованием средств выразительности (мимики, жестов, движений). В уголке подобраны разные виды театра: театр на палочках, на пробках, би-ба-бо, , настольный, тактильный, плоскостной, шапочки, маски для игр-драматизаций на темы любимых сказок, ширма, В процессе музыкальной деятельности создается положительно-эмоциональный фон, формируются простейшие исполнительские навыки: вокальные, двигательные и другие. Для этого подобраны музыкальные инструменты, </vt:lpstr>
      <vt:lpstr>Центр патриотического воспитания  В нашей группе оформлен уголок нравственно-патриотического воспитания, где дети могут в условиях ежедневной самостоятельной деятельности пополнять знания о родной стране, нашем городе. Информация, фотоматериалы, дидактические игры, пособия представлены в уголке по разделам:  - «Мой город» - «Моя Родина – Россия» - «Защитники Отечества» Также в патриотическом уголке представлены образцы народного промысла: картинки городецкой, хохломской росписи; матрешки, свистульки, деревянные расписные ложечки; образец чеканного искусства. </vt:lpstr>
      <vt:lpstr>Центр «Природа»                и «Настольные игры»  В этом центре находятся игры для познания природных явлений, времен года, карточки с изображением животных, растений. Рядом с центром природы находится центр с настольными играми, книгами. Дети свободно могут взять игру и поиграть совместно с другими детьми или самостоятельно.</vt:lpstr>
      <vt:lpstr>Центр развития речи В нашем новом  речевом центре подобраны игры и пособия: для развития речи и речевого дыхания. Пособия для развития мелкой моторики рук: картотеки с упражнениями на развитие мелкой моторики рук. Картинки к артикуляционным упражнениям, карточки для составления рассказа по картинке. Д/и «Кто где живет?». Д/и «Кто чем питается?», Д/и «Найди соответствие» Игры на развитие фонематического слуха, на автоматизацию звуков, совершенствующие грамматический строй речи, направленные на развитие связной речи.  </vt:lpstr>
      <vt:lpstr>Центр «Магазин и кухня» В этом центре представлены атрибуты для игры «Кухня», где дети могут поиграть в С/р игру «Семья», С\р игру «Кафе». Очень удобно расположился рядом с центром «Кухня» центр «Магазин». Начать игру «Семья» дети могут совершая покупки в магазине, а затем перейти в центр «Кухня» и из купленных продуктов приготовить все, что угодно. Дети в этом центре могут сыграть по- другому, например магазин превратить в гипермаркет или даже обыграть сюжет игры «Торговый центр», где есть кафе, магазин. 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Земфира</cp:lastModifiedBy>
  <cp:revision>18</cp:revision>
  <dcterms:created xsi:type="dcterms:W3CDTF">2019-04-30T08:41:46Z</dcterms:created>
  <dcterms:modified xsi:type="dcterms:W3CDTF">2019-12-01T17:38:41Z</dcterms:modified>
</cp:coreProperties>
</file>