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239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Доклад по теме «Сюжетно-ролевая игра, как средство всестороннего развития детей дошкольного возраста»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445224"/>
            <a:ext cx="7884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Подготовила воспитатель группы раннего возраста Ахрамович И.Т.</a:t>
            </a:r>
          </a:p>
        </p:txBody>
      </p:sp>
    </p:spTree>
    <p:extLst>
      <p:ext uri="{BB962C8B-B14F-4D97-AF65-F5344CB8AC3E}">
        <p14:creationId xmlns:p14="http://schemas.microsoft.com/office/powerpoint/2010/main" val="217015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328592" cy="29973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42502"/>
            <a:ext cx="5572111" cy="313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6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 плане воспитательной работы всегда уделяю большое внимание формированию самостоятельной  сюжетно-ролевой игры детей с разными игрушками.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01008"/>
            <a:ext cx="2232248" cy="317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3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 младшей группе большинство детей только воспроизводят предметные действия, просто манипулируют с игрушками. Моя задача направлена на обогащение игровых действий, на развитие игрового сюжета.</a:t>
            </a:r>
          </a:p>
        </p:txBody>
      </p:sp>
    </p:spTree>
    <p:extLst>
      <p:ext uri="{BB962C8B-B14F-4D97-AF65-F5344CB8AC3E}">
        <p14:creationId xmlns:p14="http://schemas.microsoft.com/office/powerpoint/2010/main" val="35633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3"/>
            <a:ext cx="4896544" cy="4032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861048"/>
            <a:ext cx="5112568" cy="28713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6634"/>
            <a:ext cx="3672408" cy="37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На протяжении дошкольного возраста игра в развитии проходит три последовательных этапа: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- сюжетно-отобразительная игра;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- начальный этап сюжетно-ролевой игры;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- развитие сюжетно-ролевой игры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8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Эти этапы развития игры только условно соотносятся с определённым возрастом детей. При условии, если своевременно решаются задачи руководства игрой, она развивается и достигается высокого уровня. В таком случае игра действительно становится ведущей деятельностью, в которой происходит всестороннее развитие детей.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4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16632"/>
            <a:ext cx="5256584" cy="43204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2" y="1196752"/>
            <a:ext cx="424847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5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А. С. Макаренко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«Игра имеет в жизни ребёнка такое же значение, как у взрослого – деятельность, работа, служба.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Каков ребёнок в игре, таков во многом он будет в работе, когда вырастет. Поэтому воспитание будущего деятеля происходит, прежде всего, в игре</a:t>
            </a:r>
            <a:r>
              <a:rPr lang="ru-RU" dirty="0" smtClean="0">
                <a:solidFill>
                  <a:srgbClr val="002060"/>
                </a:solidFill>
              </a:rPr>
              <a:t>».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2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29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гра </a:t>
            </a:r>
            <a:r>
              <a:rPr lang="ru-RU" dirty="0">
                <a:solidFill>
                  <a:srgbClr val="002060"/>
                </a:solidFill>
              </a:rPr>
              <a:t>является эффективным средством формирования личности дошкольника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Основная задача </a:t>
            </a:r>
            <a:r>
              <a:rPr lang="ru-RU" dirty="0">
                <a:solidFill>
                  <a:srgbClr val="002060"/>
                </a:solidFill>
              </a:rPr>
              <a:t>– дать начальные представления детям об игровых действиях.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Основным принципом </a:t>
            </a:r>
            <a:r>
              <a:rPr lang="ru-RU" dirty="0">
                <a:solidFill>
                  <a:srgbClr val="002060"/>
                </a:solidFill>
              </a:rPr>
              <a:t>для её организации является то, что я выступаю в ней и как наблюдатель, и как координатор.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70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Работу по развитию сюжетно-ролевых игр осуществляю в двух направлениях: создание необходимой игровой среды, непосредственное руководство играми детей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7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Сюжетно – ролевая игра в раннем возрасте только зарождается. Для её формирования необходимо создание предметно – игровой среды, где она содержит готовые игровые зоны, которые побуждают детей к совершению различных игровых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160766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Для меня важно, чтобы малыши научились выполнять несколько взаимосвязанных действий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Для того, чтобы игра развивалась, необходимо дать детям знания об окружающем мире.  Важное место здесь занимают сюжетно-дидактические игры с </a:t>
            </a:r>
            <a:r>
              <a:rPr lang="ru-RU" dirty="0" smtClean="0">
                <a:solidFill>
                  <a:srgbClr val="002060"/>
                </a:solidFill>
              </a:rPr>
              <a:t>куклой.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Евгений\Desktop\20191115_143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540060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9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Для развития  сюжетно – ролевой игры « Семья » оборудован уголок для бытовых игр (кухня, комната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1"/>
            <a:ext cx="2232248" cy="39684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35289"/>
            <a:ext cx="2160240" cy="384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276872"/>
            <a:ext cx="2252849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29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 результате совместной игровой деятельности, дети  учатся переносить игровые действия с одной игрушки на другую. Важно было, чтобы малыши научились выполнять несколько взаимосвязанных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171654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257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Доклад по теме «Сюжетно-ролевая игра, как средство всестороннего развития детей дошкольного возраста» </vt:lpstr>
      <vt:lpstr>А. С. Макаренко «Игра имеет в жизни ребёнка такое же значение, как у взрослого – деятельность, работа, служба. Каков ребёнок в игре, таков во многом он будет в работе, когда вырастет. Поэтому воспитание будущего деятеля происходит, прежде всего, в игре».</vt:lpstr>
      <vt:lpstr>Игра является эффективным средством формирования личности дошкольника. Основная задача – дать начальные представления детям об игровых действиях.  Основным принципом для её организации является то, что я выступаю в ней и как наблюдатель, и как координатор.  </vt:lpstr>
      <vt:lpstr>Работу по развитию сюжетно-ролевых игр осуществляю в двух направлениях: создание необходимой игровой среды, непосредственное руководство играми детей. </vt:lpstr>
      <vt:lpstr>Сюжетно – ролевая игра в раннем возрасте только зарождается. Для её формирования необходимо создание предметно – игровой среды, где она содержит готовые игровые зоны, которые побуждают детей к совершению различных игровых действий. </vt:lpstr>
      <vt:lpstr>Для меня важно, чтобы малыши научились выполнять несколько взаимосвязанных действий. Для того, чтобы игра развивалась, необходимо дать детям знания об окружающем мире.  Важное место здесь занимают сюжетно-дидактические игры с куклой.</vt:lpstr>
      <vt:lpstr>Презентация PowerPoint</vt:lpstr>
      <vt:lpstr>Для развития  сюжетно – ролевой игры « Семья » оборудован уголок для бытовых игр (кухня, комната) </vt:lpstr>
      <vt:lpstr>В результате совместной игровой деятельности, дети  учатся переносить игровые действия с одной игрушки на другую. Важно было, чтобы малыши научились выполнять несколько взаимосвязанных действий. </vt:lpstr>
      <vt:lpstr>Презентация PowerPoint</vt:lpstr>
      <vt:lpstr>В плане воспитательной работы всегда уделяю большое внимание формированию самостоятельной  сюжетно-ролевой игры детей с разными игрушками.</vt:lpstr>
      <vt:lpstr>В младшей группе большинство детей только воспроизводят предметные действия, просто манипулируют с игрушками. Моя задача направлена на обогащение игровых действий, на развитие игрового сюжета.</vt:lpstr>
      <vt:lpstr>Презентация PowerPoint</vt:lpstr>
      <vt:lpstr>На протяжении дошкольного возраста игра в развитии проходит три последовательных этапа: - сюжетно-отобразительная игра; - начальный этап сюжетно-ролевой игры; - развитие сюжетно-ролевой игры.</vt:lpstr>
      <vt:lpstr>Эти этапы развития игры только условно соотносятся с определённым возрастом детей. При условии, если своевременно решаются задачи руководства игрой, она развивается и достигается высокого уровня. В таком случае игра действительно становится ведущей деятельностью, в которой происходит всестороннее развитие детей. 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по теме «Сюжетно-ролевая игра, как средство всестороннего развития детей дошкольного возраста» </dc:title>
  <dc:creator>Аленушка</dc:creator>
  <cp:lastModifiedBy>Евгений</cp:lastModifiedBy>
  <cp:revision>9</cp:revision>
  <dcterms:created xsi:type="dcterms:W3CDTF">2019-11-16T08:15:48Z</dcterms:created>
  <dcterms:modified xsi:type="dcterms:W3CDTF">2019-11-19T03:21:36Z</dcterms:modified>
</cp:coreProperties>
</file>