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3" r:id="rId4"/>
    <p:sldId id="257" r:id="rId5"/>
    <p:sldId id="259" r:id="rId6"/>
    <p:sldId id="260" r:id="rId7"/>
    <p:sldId id="261" r:id="rId8"/>
    <p:sldId id="262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 varScale="1">
        <p:scale>
          <a:sx n="103" d="100"/>
          <a:sy n="103" d="100"/>
        </p:scale>
        <p:origin x="-2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B3604-168D-43CD-8774-FB2DB994C544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DF61-543B-43AC-A4D6-9C3F6A9629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B3604-168D-43CD-8774-FB2DB994C544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DF61-543B-43AC-A4D6-9C3F6A9629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B3604-168D-43CD-8774-FB2DB994C544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DF61-543B-43AC-A4D6-9C3F6A9629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B3604-168D-43CD-8774-FB2DB994C544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DF61-543B-43AC-A4D6-9C3F6A9629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B3604-168D-43CD-8774-FB2DB994C544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DF61-543B-43AC-A4D6-9C3F6A9629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B3604-168D-43CD-8774-FB2DB994C544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DF61-543B-43AC-A4D6-9C3F6A9629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B3604-168D-43CD-8774-FB2DB994C544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DF61-543B-43AC-A4D6-9C3F6A9629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B3604-168D-43CD-8774-FB2DB994C544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DF61-543B-43AC-A4D6-9C3F6A9629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B3604-168D-43CD-8774-FB2DB994C544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DF61-543B-43AC-A4D6-9C3F6A9629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B3604-168D-43CD-8774-FB2DB994C544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DF61-543B-43AC-A4D6-9C3F6A9629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B3604-168D-43CD-8774-FB2DB994C544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4DF61-543B-43AC-A4D6-9C3F6A9629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B3604-168D-43CD-8774-FB2DB994C544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34DF61-543B-43AC-A4D6-9C3F6A9629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watch?v=pnrqsdgf519" TargetMode="External"/><Relationship Id="rId2" Type="http://schemas.openxmlformats.org/officeDocument/2006/relationships/hyperlink" Target="https://learningapps.org/watch?v=px2wofson19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+&#1058;&#1040;&#1052;&#1041;&#1054;&#1042;-1\&#1055;&#1088;&#1086;&#1077;&#1082;&#1090;_&#1058;&#1072;&#1084;&#1073;&#1086;&#1074;_1_&#1075;&#1088;.5\&#1052;&#1072;&#1090;&#1077;&#1088;&#1080;&#1072;&#1083;%20&#1076;&#1083;&#1103;%20&#1087;&#1088;&#1086;&#1077;&#1082;&#1090;&#1072;\Untitled%20Project%20&#8208;%20Made%20with%20Clipchamp.mp4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display?v=pyrd9wo3a19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27784" y="1052736"/>
            <a:ext cx="35548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2"/>
              </a:rPr>
              <a:t>Задание 1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71800" y="2708920"/>
            <a:ext cx="35548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3"/>
              </a:rPr>
              <a:t>Задание 2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Стрелка влево 7"/>
          <p:cNvSpPr/>
          <p:nvPr/>
        </p:nvSpPr>
        <p:spPr>
          <a:xfrm>
            <a:off x="323528" y="5949280"/>
            <a:ext cx="792088" cy="432048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Домашнее задание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Кроссворд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тему "Семейный бюджет"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988840"/>
            <a:ext cx="3356769" cy="3854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1844824"/>
            <a:ext cx="399593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горизонтали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издержки, затраты на необходимые покупки и услуги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средства на содержание детей, взимаемые с отца или с матери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9. по нему можно узнать цену товара в магазине, с помощью специального устройства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вертикали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общая сумма денег, зарабатываемых или получаемых людьми за определенный период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социальное пособие по уходу за ребенком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Схема доходов семьи, сообщества, области, государства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плата работнику за труд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регулярная финансовая помощь учащимся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средних-специальных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высших учебных заведений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8. доход от бизнеса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трелка влево 5"/>
          <p:cNvSpPr/>
          <p:nvPr/>
        </p:nvSpPr>
        <p:spPr>
          <a:xfrm>
            <a:off x="323528" y="5949280"/>
            <a:ext cx="792088" cy="432048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Untitled Project ‐ Made with Clipchamp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691680" y="1268760"/>
            <a:ext cx="5544616" cy="4158462"/>
          </a:xfrm>
          <a:prstGeom prst="rect">
            <a:avLst/>
          </a:prstGeom>
        </p:spPr>
      </p:pic>
      <p:sp>
        <p:nvSpPr>
          <p:cNvPr id="3" name="Стрелка влево 2"/>
          <p:cNvSpPr/>
          <p:nvPr/>
        </p:nvSpPr>
        <p:spPr>
          <a:xfrm>
            <a:off x="323528" y="5949280"/>
            <a:ext cx="792088" cy="432048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80928"/>
            <a:ext cx="7499176" cy="2016224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 урока: «Семейный совет по составлению бюджета»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cf.ppt-online.org/files2/slide/g/GlZMgd5SU7ivwh8bRB3KXYOjp0DEexQHsozft1JP49/slide-0.jpg"/>
          <p:cNvPicPr>
            <a:picLocks noChangeAspect="1" noChangeArrowheads="1"/>
          </p:cNvPicPr>
          <p:nvPr/>
        </p:nvPicPr>
        <p:blipFill>
          <a:blip r:embed="rId2" cstate="print"/>
          <a:srcRect l="9598" t="3943" r="13622" b="19177"/>
          <a:stretch>
            <a:fillRect/>
          </a:stretch>
        </p:blipFill>
        <p:spPr bwMode="auto">
          <a:xfrm>
            <a:off x="323527" y="260648"/>
            <a:ext cx="3748917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699792" y="4005064"/>
          <a:ext cx="5941060" cy="2523744"/>
        </p:xfrm>
        <a:graphic>
          <a:graphicData uri="http://schemas.openxmlformats.org/drawingml/2006/table">
            <a:tbl>
              <a:tblPr/>
              <a:tblGrid>
                <a:gridCol w="708660"/>
                <a:gridCol w="2981960"/>
                <a:gridCol w="225044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Состав</a:t>
                      </a:r>
                      <a:endParaRPr lang="ru-RU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Статус</a:t>
                      </a:r>
                      <a:endParaRPr lang="ru-RU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Дедушка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пенсионер и работает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Бабушка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пенсионер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Папа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работает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Мама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работает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2772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Дочь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ученица 1 класса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Сын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ученик 3 класса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Сын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года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</a:tbl>
          </a:graphicData>
        </a:graphic>
      </p:graphicFrame>
      <p:sp>
        <p:nvSpPr>
          <p:cNvPr id="2054" name="WordArt 6"/>
          <p:cNvSpPr>
            <a:spLocks noChangeArrowheads="1" noChangeShapeType="1" noTextEdit="1"/>
          </p:cNvSpPr>
          <p:nvPr/>
        </p:nvSpPr>
        <p:spPr bwMode="auto">
          <a:xfrm>
            <a:off x="2699792" y="2636912"/>
            <a:ext cx="5904656" cy="115212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rtl="0"/>
            <a:r>
              <a:rPr lang="ru-RU" sz="3600" b="1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  Семья  Алексеевых</a:t>
            </a:r>
            <a:endParaRPr lang="ru-RU" sz="3600" b="1" kern="1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ig-family-with-grandparents-parents-and-children-vector-id180772329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3528" y="404664"/>
            <a:ext cx="3923928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915816" y="3645024"/>
          <a:ext cx="5829300" cy="2839212"/>
        </p:xfrm>
        <a:graphic>
          <a:graphicData uri="http://schemas.openxmlformats.org/drawingml/2006/table">
            <a:tbl>
              <a:tblPr/>
              <a:tblGrid>
                <a:gridCol w="979170"/>
                <a:gridCol w="2510155"/>
                <a:gridCol w="2339975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i="0" u="none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Состав</a:t>
                      </a:r>
                      <a:endParaRPr lang="ru-RU" sz="1800" b="1" i="0" u="none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Статус</a:t>
                      </a:r>
                      <a:endParaRPr lang="ru-RU" sz="1800" b="1" i="0" u="none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u="none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800" b="0" i="0" u="none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u="none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Дедушка</a:t>
                      </a:r>
                      <a:endParaRPr lang="ru-RU" sz="1800" b="0" i="0" u="none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u="none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пенсионер </a:t>
                      </a:r>
                      <a:endParaRPr lang="ru-RU" sz="1800" b="0" i="0" u="none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u="none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800" b="0" i="0" u="none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u="none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Бабушка</a:t>
                      </a:r>
                      <a:endParaRPr lang="ru-RU" sz="1800" b="0" i="0" u="none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u="none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пенсионер</a:t>
                      </a:r>
                      <a:endParaRPr lang="ru-RU" sz="1800" b="0" i="0" u="none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u="none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800" b="0" i="0" u="none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u="none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Папа</a:t>
                      </a:r>
                      <a:endParaRPr lang="ru-RU" sz="1800" b="0" i="0" u="none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u="none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работает</a:t>
                      </a:r>
                      <a:endParaRPr lang="ru-RU" sz="1800" b="0" i="0" u="none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u="none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800" b="0" i="0" u="none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u="none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Мама</a:t>
                      </a:r>
                      <a:endParaRPr lang="ru-RU" sz="1800" b="0" i="0" u="none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u="none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работает</a:t>
                      </a:r>
                      <a:endParaRPr lang="ru-RU" sz="1800" b="0" i="0" u="none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u="none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800" b="0" i="0" u="none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u="none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Сын</a:t>
                      </a:r>
                      <a:endParaRPr lang="ru-RU" sz="1800" b="0" i="0" u="none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u="none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учится в магистратуре, получает стипендию</a:t>
                      </a:r>
                      <a:endParaRPr lang="ru-RU" sz="1800" b="0" i="0" u="none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u="none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ru-RU" sz="1800" b="0" i="0" u="none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u="none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Сын</a:t>
                      </a:r>
                      <a:endParaRPr lang="ru-RU" sz="1800" b="0" i="0" u="none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i="0" u="none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ученик 9 класса</a:t>
                      </a:r>
                      <a:endParaRPr lang="ru-RU" sz="1800" b="0" i="0" u="none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</a:tbl>
          </a:graphicData>
        </a:graphic>
      </p:graphicFrame>
      <p:sp>
        <p:nvSpPr>
          <p:cNvPr id="7170" name="WordArt 2"/>
          <p:cNvSpPr>
            <a:spLocks noChangeArrowheads="1" noChangeShapeType="1" noTextEdit="1"/>
          </p:cNvSpPr>
          <p:nvPr/>
        </p:nvSpPr>
        <p:spPr bwMode="auto">
          <a:xfrm>
            <a:off x="3491880" y="2708920"/>
            <a:ext cx="4896544" cy="864096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rtl="0"/>
            <a:r>
              <a:rPr lang="ru-RU" sz="2800" b="1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 Семья Борисовых</a:t>
            </a:r>
            <a:endParaRPr lang="ru-RU" sz="2800" b="1" kern="1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55776" y="3645024"/>
          <a:ext cx="5941060" cy="2208276"/>
        </p:xfrm>
        <a:graphic>
          <a:graphicData uri="http://schemas.openxmlformats.org/drawingml/2006/table">
            <a:tbl>
              <a:tblPr/>
              <a:tblGrid>
                <a:gridCol w="708660"/>
                <a:gridCol w="2981960"/>
                <a:gridCol w="225044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Состав</a:t>
                      </a:r>
                      <a:r>
                        <a:rPr lang="ru-RU" sz="180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Статус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Бабушка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пенсионер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Папа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работает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Мама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работает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Дочь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дошкольница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Сын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ученик 3 класса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Сын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Ученик 7 класса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</a:tbl>
          </a:graphicData>
        </a:graphic>
      </p:graphicFrame>
      <p:sp>
        <p:nvSpPr>
          <p:cNvPr id="10243" name="WordArt 3"/>
          <p:cNvSpPr>
            <a:spLocks noChangeArrowheads="1" noChangeShapeType="1" noTextEdit="1"/>
          </p:cNvSpPr>
          <p:nvPr/>
        </p:nvSpPr>
        <p:spPr bwMode="auto">
          <a:xfrm>
            <a:off x="3707904" y="1772816"/>
            <a:ext cx="4495800" cy="1409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rtl="0"/>
            <a:r>
              <a:rPr lang="ru-RU" sz="3600" b="1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Семья </a:t>
            </a:r>
          </a:p>
          <a:p>
            <a:pPr algn="ctr" rtl="0"/>
            <a:r>
              <a:rPr lang="ru-RU" sz="3600" b="1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Васильевых</a:t>
            </a:r>
            <a:endParaRPr lang="ru-RU" sz="3600" b="1" kern="1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/>
            </a:endParaRP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1866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0" y="2324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2" cstate="print"/>
          <a:srcRect l="7812"/>
          <a:stretch>
            <a:fillRect/>
          </a:stretch>
        </p:blipFill>
        <p:spPr bwMode="auto">
          <a:xfrm>
            <a:off x="107504" y="0"/>
            <a:ext cx="3600400" cy="3068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987824" y="3501008"/>
          <a:ext cx="5941060" cy="2208276"/>
        </p:xfrm>
        <a:graphic>
          <a:graphicData uri="http://schemas.openxmlformats.org/drawingml/2006/table">
            <a:tbl>
              <a:tblPr/>
              <a:tblGrid>
                <a:gridCol w="708660"/>
                <a:gridCol w="2981960"/>
                <a:gridCol w="225044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Состав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Статус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Бабушка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пенсионер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Папа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работает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Мама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работает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Дочь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Ученица 5 класса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Сын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ученик 3 класса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Сын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студент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</a:tbl>
          </a:graphicData>
        </a:graphic>
      </p:graphicFrame>
      <p:sp>
        <p:nvSpPr>
          <p:cNvPr id="9219" name="WordArt 3"/>
          <p:cNvSpPr>
            <a:spLocks noChangeArrowheads="1" noChangeShapeType="1" noTextEdit="1"/>
          </p:cNvSpPr>
          <p:nvPr/>
        </p:nvSpPr>
        <p:spPr bwMode="auto">
          <a:xfrm>
            <a:off x="2987824" y="2132856"/>
            <a:ext cx="5904656" cy="1265684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rtl="0"/>
            <a:r>
              <a:rPr lang="ru-RU" sz="3600" b="1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Семья </a:t>
            </a:r>
          </a:p>
          <a:p>
            <a:pPr algn="ctr" rtl="0"/>
            <a:r>
              <a:rPr lang="ru-RU" sz="3600" b="1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Григорьевых</a:t>
            </a:r>
            <a:endParaRPr lang="ru-RU" sz="3600" b="1" kern="1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/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0" y="1866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0" y="2324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2916832" cy="3098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36912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2"/>
              </a:rPr>
              <a:t>Рефлексия</a:t>
            </a:r>
            <a:endParaRPr lang="ru-RU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лево 3"/>
          <p:cNvSpPr/>
          <p:nvPr/>
        </p:nvSpPr>
        <p:spPr>
          <a:xfrm>
            <a:off x="323528" y="5949280"/>
            <a:ext cx="792088" cy="432048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Оцените работу своей семьи: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 Мы поработали слаженно, дружно, успешно – </a:t>
            </a:r>
            <a:r>
              <a:rPr lang="ru-RU" dirty="0" smtClean="0">
                <a:solidFill>
                  <a:srgbClr val="FFFF00"/>
                </a:solidFill>
              </a:rPr>
              <a:t>желтая карточка - кошелек</a:t>
            </a:r>
            <a:r>
              <a:rPr lang="ru-RU" dirty="0" smtClean="0"/>
              <a:t>. </a:t>
            </a:r>
          </a:p>
          <a:p>
            <a:r>
              <a:rPr lang="ru-RU" dirty="0" smtClean="0"/>
              <a:t>- У нас не всегда была слаженная работа в семье –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синяя карточка – кошелек</a:t>
            </a:r>
            <a:r>
              <a:rPr lang="ru-RU" dirty="0" smtClean="0"/>
              <a:t>. </a:t>
            </a:r>
          </a:p>
          <a:p>
            <a:r>
              <a:rPr lang="ru-RU" dirty="0" smtClean="0"/>
              <a:t>- К сожалению, нам не удалось поработать дружно – </a:t>
            </a:r>
            <a:r>
              <a:rPr lang="ru-RU" dirty="0" smtClean="0">
                <a:solidFill>
                  <a:srgbClr val="FF0000"/>
                </a:solidFill>
              </a:rPr>
              <a:t>красная карточка – кошелек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b="1" dirty="0" smtClean="0"/>
              <a:t>Почему </a:t>
            </a:r>
            <a:r>
              <a:rPr lang="ru-RU" b="1" dirty="0" smtClean="0"/>
              <a:t>вы подняли именно эту карточку?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283</Words>
  <Application>Microsoft Office PowerPoint</Application>
  <PresentationFormat>Экран (4:3)</PresentationFormat>
  <Paragraphs>111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Тема урока: «Семейный совет по составлению бюджета»</vt:lpstr>
      <vt:lpstr>Слайд 4</vt:lpstr>
      <vt:lpstr>Слайд 5</vt:lpstr>
      <vt:lpstr>Слайд 6</vt:lpstr>
      <vt:lpstr>Слайд 7</vt:lpstr>
      <vt:lpstr>Рефлексия</vt:lpstr>
      <vt:lpstr>Оцените работу своей семьи:</vt:lpstr>
      <vt:lpstr> Домашнее задание Кроссворд на тему "Семейный бюджет"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Студент</dc:creator>
  <cp:lastModifiedBy>Студент</cp:lastModifiedBy>
  <cp:revision>16</cp:revision>
  <dcterms:created xsi:type="dcterms:W3CDTF">2019-10-30T08:52:38Z</dcterms:created>
  <dcterms:modified xsi:type="dcterms:W3CDTF">2019-10-31T09:51:37Z</dcterms:modified>
</cp:coreProperties>
</file>