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63" r:id="rId3"/>
    <p:sldId id="256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E6C4B-76F3-4D09-B693-1985B324150E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5B985-ACC5-420D-9691-8772575DD1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548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Встреча со стариком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5B985-ACC5-420D-9691-8772575DD18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373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5B985-ACC5-420D-9691-8772575DD18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373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40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18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93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52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214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686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037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34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52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45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371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B662-EE92-4FE5-AB3E-9830EDC9E9DC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FBE65-A093-4A9E-987B-F74FD9828E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506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196752"/>
            <a:ext cx="4102224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сестра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старичок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старушка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волшебник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путешественник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2708920"/>
            <a:ext cx="10225136" cy="114300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БИТРАНВОЛШЕБНОЕРЮДЖИМЕТСЛОВОГЩЕШАТ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артинки по запросу осеева волшебное сло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осеева волшебное сл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547" y="4265461"/>
            <a:ext cx="3101902" cy="2483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0534" y="2051616"/>
            <a:ext cx="2423371" cy="317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4" y="299032"/>
            <a:ext cx="3120282" cy="257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7141"/>
            <a:ext cx="3231968" cy="242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100" y="4317249"/>
            <a:ext cx="3152756" cy="238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91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артинки по запросу осеева волшебное сло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осеева волшебное сло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93235"/>
            <a:ext cx="3101902" cy="2483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6311"/>
            <a:ext cx="2423371" cy="317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38806"/>
            <a:ext cx="3120282" cy="257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231968" cy="242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4988" y="3861048"/>
            <a:ext cx="3206314" cy="242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4916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35896" y="2652868"/>
            <a:ext cx="2016224" cy="171223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Павлик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777479" y="5529606"/>
            <a:ext cx="2016224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грубый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98894" y="3656111"/>
            <a:ext cx="1700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606" y="548680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252" y="1774773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136" y="3140968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3" y="4486945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507431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2055" y="4499319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94740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55910"/>
            <a:ext cx="2036763" cy="103028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9529" y="548680"/>
            <a:ext cx="2036763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Прямая соединительная линия 22"/>
          <p:cNvCxnSpPr>
            <a:endCxn id="4" idx="3"/>
          </p:cNvCxnSpPr>
          <p:nvPr/>
        </p:nvCxnSpPr>
        <p:spPr>
          <a:xfrm flipV="1">
            <a:off x="2555776" y="4114352"/>
            <a:ext cx="1375389" cy="754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299001" y="4293096"/>
            <a:ext cx="961936" cy="136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448866" y="2371054"/>
            <a:ext cx="1344837" cy="723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860032" y="4365103"/>
            <a:ext cx="576064" cy="1296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4" idx="5"/>
          </p:cNvCxnSpPr>
          <p:nvPr/>
        </p:nvCxnSpPr>
        <p:spPr>
          <a:xfrm>
            <a:off x="5356851" y="4114352"/>
            <a:ext cx="1308189" cy="538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326469" y="1578967"/>
            <a:ext cx="934468" cy="114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4994377" y="1447423"/>
            <a:ext cx="850304" cy="1285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599502" y="2607317"/>
            <a:ext cx="1348762" cy="557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034" idx="1"/>
          </p:cNvCxnSpPr>
          <p:nvPr/>
        </p:nvCxnSpPr>
        <p:spPr>
          <a:xfrm flipV="1">
            <a:off x="5601705" y="3609884"/>
            <a:ext cx="1346559" cy="12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59507" y="826026"/>
            <a:ext cx="77938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злой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5718" y="2043214"/>
            <a:ext cx="176182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назойливый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4136" y="3453067"/>
            <a:ext cx="2031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непослушный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79651" y="4783629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обидчивый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48646" y="832990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35891" y="2151617"/>
            <a:ext cx="2311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внимательный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34243" y="3379050"/>
            <a:ext cx="1514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вежливый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32055" y="4783629"/>
            <a:ext cx="2097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уважительный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39737" y="5802829"/>
            <a:ext cx="142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любящий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0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755</TotalTime>
  <Words>18</Words>
  <Application>Microsoft Office PowerPoint</Application>
  <PresentationFormat>Экран (4:3)</PresentationFormat>
  <Paragraphs>16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брат сестра старичок старушка волшебник путешественник </vt:lpstr>
      <vt:lpstr>БИТРАНВОЛШЕБНОЕРЮДЖИМЕТСЛОВОГЩЕШАТ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</dc:creator>
  <cp:lastModifiedBy>RePack by SPecialiST</cp:lastModifiedBy>
  <cp:revision>33</cp:revision>
  <dcterms:created xsi:type="dcterms:W3CDTF">2016-06-02T16:51:48Z</dcterms:created>
  <dcterms:modified xsi:type="dcterms:W3CDTF">2019-11-29T06:11:44Z</dcterms:modified>
</cp:coreProperties>
</file>