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  <p:sldId id="283" r:id="rId27"/>
    <p:sldId id="281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0DA30D"/>
    <a:srgbClr val="C49500"/>
    <a:srgbClr val="CCFF33"/>
    <a:srgbClr val="F85E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7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ihi.ru/avtor/mars9653mai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ihi.ru/avtor/vesna10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300" y="-1"/>
            <a:ext cx="9191300" cy="7072339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4214842"/>
          </a:xfrm>
          <a:noFill/>
        </p:spPr>
        <p:txBody>
          <a:bodyPr>
            <a:normAutofit fontScale="90000"/>
          </a:bodyPr>
          <a:lstStyle/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Муниципальное бюджетное дошкольное образовательное учреждение «Детский сад № 247» г.Уссурийск</a:t>
            </a:r>
            <a:b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6000" b="1" i="1" dirty="0" smtClean="0">
                <a:solidFill>
                  <a:srgbClr val="FF0000"/>
                </a:solidFill>
              </a:rPr>
              <a:t>Р</a:t>
            </a:r>
            <a:r>
              <a:rPr lang="ru-RU" sz="6000" b="1" i="1" dirty="0" smtClean="0">
                <a:solidFill>
                  <a:srgbClr val="F85E08"/>
                </a:solidFill>
              </a:rPr>
              <a:t>а</a:t>
            </a:r>
            <a:r>
              <a:rPr lang="ru-RU" sz="6000" b="1" i="1" dirty="0" smtClean="0">
                <a:solidFill>
                  <a:srgbClr val="FFFF00"/>
                </a:solidFill>
              </a:rPr>
              <a:t>з</a:t>
            </a:r>
            <a:r>
              <a:rPr lang="ru-RU" sz="6000" b="1" i="1" dirty="0" smtClean="0">
                <a:solidFill>
                  <a:srgbClr val="0DA30D"/>
                </a:solidFill>
              </a:rPr>
              <a:t>н</a:t>
            </a:r>
            <a:r>
              <a:rPr lang="ru-RU" sz="60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о</a:t>
            </a:r>
            <a:r>
              <a:rPr lang="ru-RU" sz="6000" b="1" i="1" dirty="0" smtClean="0">
                <a:solidFill>
                  <a:schemeClr val="accent6">
                    <a:lumMod val="75000"/>
                  </a:schemeClr>
                </a:solidFill>
              </a:rPr>
              <a:t>ц</a:t>
            </a:r>
            <a:r>
              <a:rPr lang="ru-RU" sz="6000" b="1" i="1" dirty="0" smtClean="0">
                <a:solidFill>
                  <a:schemeClr val="accent4">
                    <a:lumMod val="75000"/>
                  </a:schemeClr>
                </a:solidFill>
              </a:rPr>
              <a:t>в</a:t>
            </a:r>
            <a:r>
              <a:rPr lang="ru-RU" sz="6000" b="1" i="1" dirty="0" smtClean="0">
                <a:solidFill>
                  <a:srgbClr val="FF0000"/>
                </a:solidFill>
              </a:rPr>
              <a:t>е</a:t>
            </a:r>
            <a:r>
              <a:rPr lang="ru-RU" sz="6000" b="1" i="1" dirty="0" smtClean="0">
                <a:solidFill>
                  <a:srgbClr val="F85E08"/>
                </a:solidFill>
              </a:rPr>
              <a:t>т</a:t>
            </a:r>
            <a:r>
              <a:rPr lang="ru-RU" sz="6000" b="1" i="1" dirty="0" smtClean="0">
                <a:solidFill>
                  <a:srgbClr val="FFFF00"/>
                </a:solidFill>
              </a:rPr>
              <a:t>н</a:t>
            </a:r>
            <a:r>
              <a:rPr lang="ru-RU" sz="6000" b="1" i="1" dirty="0" smtClean="0">
                <a:solidFill>
                  <a:srgbClr val="0DA30D"/>
                </a:solidFill>
              </a:rPr>
              <a:t>а</a:t>
            </a:r>
            <a:r>
              <a:rPr lang="ru-RU" sz="60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я</a:t>
            </a:r>
            <a:r>
              <a:rPr lang="ru-RU" sz="6000" b="1" i="1" dirty="0" smtClean="0"/>
              <a:t> </a:t>
            </a:r>
            <a:r>
              <a:rPr lang="ru-RU" sz="6000" b="1" i="1" dirty="0" smtClean="0">
                <a:solidFill>
                  <a:srgbClr val="002060"/>
                </a:solidFill>
              </a:rPr>
              <a:t>н</a:t>
            </a:r>
            <a:r>
              <a:rPr lang="ru-RU" sz="6000" b="1" i="1" dirty="0" smtClean="0">
                <a:solidFill>
                  <a:schemeClr val="accent4">
                    <a:lumMod val="75000"/>
                  </a:schemeClr>
                </a:solidFill>
              </a:rPr>
              <a:t>е</a:t>
            </a:r>
            <a:r>
              <a:rPr lang="ru-RU" sz="6000" b="1" i="1" dirty="0" smtClean="0">
                <a:solidFill>
                  <a:srgbClr val="FF0000"/>
                </a:solidFill>
              </a:rPr>
              <a:t>д</a:t>
            </a:r>
            <a:r>
              <a:rPr lang="ru-RU" sz="6000" b="1" i="1" dirty="0" smtClean="0">
                <a:solidFill>
                  <a:srgbClr val="F85E08"/>
                </a:solidFill>
              </a:rPr>
              <a:t>е</a:t>
            </a:r>
            <a:r>
              <a:rPr lang="ru-RU" sz="6000" b="1" i="1" dirty="0" smtClean="0">
                <a:solidFill>
                  <a:srgbClr val="FFFF00"/>
                </a:solidFill>
              </a:rPr>
              <a:t>л</a:t>
            </a:r>
            <a:r>
              <a:rPr lang="ru-RU" sz="6000" b="1" i="1" dirty="0" smtClean="0">
                <a:solidFill>
                  <a:srgbClr val="0DA30D"/>
                </a:solidFill>
              </a:rPr>
              <a:t>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5929330"/>
            <a:ext cx="6400800" cy="428628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</a:rPr>
              <a:t>Воспитатель </a:t>
            </a:r>
            <a:r>
              <a:rPr lang="ru-RU" sz="1400" dirty="0" err="1" smtClean="0">
                <a:solidFill>
                  <a:schemeClr val="accent4">
                    <a:lumMod val="75000"/>
                  </a:schemeClr>
                </a:solidFill>
              </a:rPr>
              <a:t>Завгородняя</a:t>
            </a: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</a:rPr>
              <a:t> Ольга Геннадьевна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300" y="0"/>
            <a:ext cx="91912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</a:rPr>
              <a:t>Немного поиграем</a:t>
            </a:r>
            <a:endParaRPr lang="ru-RU" b="1" i="1" dirty="0">
              <a:solidFill>
                <a:srgbClr val="FFC000"/>
              </a:solidFill>
            </a:endParaRPr>
          </a:p>
        </p:txBody>
      </p:sp>
      <p:pic>
        <p:nvPicPr>
          <p:cNvPr id="5" name="Содержимое 4" descr="IMG-20191029-WA0014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168460" y="785793"/>
            <a:ext cx="4403540" cy="5871387"/>
          </a:xfrm>
          <a:scene3d>
            <a:camera prst="isometricOffAxis1Right"/>
            <a:lightRig rig="threePt" dir="t"/>
          </a:scene3d>
        </p:spPr>
      </p:pic>
      <p:pic>
        <p:nvPicPr>
          <p:cNvPr id="6" name="Содержимое 5" descr="IMG-20191029-WA0016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643438" y="857232"/>
            <a:ext cx="4278524" cy="5704699"/>
          </a:xfrm>
          <a:scene3d>
            <a:camera prst="isometricOffAxis2Left"/>
            <a:lightRig rig="threePt" dir="t"/>
          </a:scene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300" y="0"/>
            <a:ext cx="91912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Немного почитаем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929354"/>
          </a:xfrm>
          <a:solidFill>
            <a:srgbClr val="FFFF00"/>
          </a:solidFill>
        </p:spPr>
        <p:txBody>
          <a:bodyPr>
            <a:normAutofit fontScale="40000" lnSpcReduction="20000"/>
          </a:bodyPr>
          <a:lstStyle/>
          <a:p>
            <a:r>
              <a:rPr lang="ru-RU" b="1" dirty="0" smtClean="0"/>
              <a:t>Желтая сказка</a:t>
            </a:r>
          </a:p>
          <a:p>
            <a:pPr fontAlgn="base"/>
            <a:r>
              <a:rPr lang="ru-RU" b="1" i="1" dirty="0" smtClean="0">
                <a:hlinkClick r:id="rId3"/>
              </a:rPr>
              <a:t>Сидорова Галина</a:t>
            </a:r>
            <a:endParaRPr lang="ru-RU" b="1" dirty="0" smtClean="0"/>
          </a:p>
          <a:p>
            <a:pPr fontAlgn="base"/>
            <a:r>
              <a:rPr lang="ru-RU" dirty="0" smtClean="0"/>
              <a:t>       </a:t>
            </a:r>
            <a:br>
              <a:rPr lang="ru-RU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     </a:t>
            </a:r>
            <a:r>
              <a:rPr lang="ru-RU" sz="5100" dirty="0" smtClean="0"/>
              <a:t>  В желтую сказку,                           Желтая краска </a:t>
            </a:r>
            <a:br>
              <a:rPr lang="ru-RU" sz="5100" dirty="0" smtClean="0"/>
            </a:br>
            <a:r>
              <a:rPr lang="ru-RU" sz="5100" dirty="0" smtClean="0"/>
              <a:t>       Путь держим дружок.                 Нужна нам в пути</a:t>
            </a:r>
            <a:br>
              <a:rPr lang="ru-RU" sz="5100" dirty="0" smtClean="0"/>
            </a:br>
            <a:r>
              <a:rPr lang="ru-RU" sz="5100" dirty="0" smtClean="0"/>
              <a:t>       Желтую краску                             Желтую сказку </a:t>
            </a:r>
            <a:br>
              <a:rPr lang="ru-RU" sz="5100" dirty="0" smtClean="0"/>
            </a:br>
            <a:r>
              <a:rPr lang="ru-RU" sz="5100" dirty="0" smtClean="0"/>
              <a:t>       Ты друг приберег?                       Поможет найти.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     </a:t>
            </a:r>
            <a:r>
              <a:rPr lang="ru-RU" sz="5100" dirty="0" smtClean="0"/>
              <a:t>                                            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       </a:t>
            </a:r>
            <a:br>
              <a:rPr lang="ru-RU" sz="3600" dirty="0" smtClean="0"/>
            </a:br>
            <a:r>
              <a:rPr lang="ru-RU" sz="3600" dirty="0" smtClean="0"/>
              <a:t>      </a:t>
            </a:r>
            <a:r>
              <a:rPr lang="ru-RU" sz="6000" dirty="0" smtClean="0"/>
              <a:t>  </a:t>
            </a:r>
            <a:r>
              <a:rPr lang="ru-RU" sz="5000" dirty="0" smtClean="0"/>
              <a:t>Желтые дорожки</a:t>
            </a:r>
            <a:br>
              <a:rPr lang="ru-RU" sz="5000" dirty="0" smtClean="0"/>
            </a:br>
            <a:r>
              <a:rPr lang="ru-RU" sz="5000" dirty="0" smtClean="0"/>
              <a:t>       Посыпаны песком.        </a:t>
            </a:r>
            <a:br>
              <a:rPr lang="ru-RU" sz="5000" dirty="0" smtClean="0"/>
            </a:br>
            <a:r>
              <a:rPr lang="ru-RU" sz="5000" dirty="0" smtClean="0"/>
              <a:t>       Шагают наши ножки,</a:t>
            </a:r>
            <a:br>
              <a:rPr lang="ru-RU" sz="5000" dirty="0" smtClean="0"/>
            </a:br>
            <a:r>
              <a:rPr lang="ru-RU" sz="5000" dirty="0" smtClean="0"/>
              <a:t>       Без туфель босиком.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                                                                                                                     </a:t>
            </a:r>
            <a:r>
              <a:rPr lang="ru-RU" sz="5000" dirty="0" smtClean="0"/>
              <a:t> Вот девочка идет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                                                                                                                       </a:t>
            </a:r>
            <a:r>
              <a:rPr lang="ru-RU" sz="5000" dirty="0" smtClean="0"/>
              <a:t>В желтом сарафане</a:t>
            </a:r>
            <a:r>
              <a:rPr lang="ru-RU" sz="3600" dirty="0" smtClean="0"/>
              <a:t>,</a:t>
            </a:r>
            <a:br>
              <a:rPr lang="ru-RU" sz="3600" dirty="0" smtClean="0"/>
            </a:br>
            <a:r>
              <a:rPr lang="ru-RU" sz="3600" dirty="0" smtClean="0"/>
              <a:t>                                                                                                                      </a:t>
            </a:r>
            <a:r>
              <a:rPr lang="ru-RU" sz="5000" dirty="0" smtClean="0"/>
              <a:t> И весело поет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                                                                                                                        </a:t>
            </a:r>
            <a:r>
              <a:rPr lang="ru-RU" sz="5000" dirty="0" smtClean="0"/>
              <a:t>Шагая по поляне</a:t>
            </a:r>
            <a:br>
              <a:rPr lang="ru-RU" sz="5000" dirty="0" smtClean="0"/>
            </a:br>
            <a:r>
              <a:rPr lang="ru-RU" sz="5000" dirty="0" smtClean="0"/>
              <a:t>      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  </a:t>
            </a:r>
            <a:endParaRPr lang="ru-RU" dirty="0"/>
          </a:p>
        </p:txBody>
      </p:sp>
      <p:pic>
        <p:nvPicPr>
          <p:cNvPr id="4" name="Рисунок 3" descr="стильные-желтые-солнечные-очки-на-желтом-песке-берега-моря-против-14364519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5786" y="4214818"/>
            <a:ext cx="2651038" cy="1357322"/>
          </a:xfrm>
          <a:prstGeom prst="rect">
            <a:avLst/>
          </a:prstGeom>
        </p:spPr>
      </p:pic>
      <p:pic>
        <p:nvPicPr>
          <p:cNvPr id="5" name="Рисунок 4" descr="ea789424ae1ce3e755777dc5ebe2--russkij-stil-russkij-narodnyj-kostyum-dunyasha-na-devochku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29058" y="3140785"/>
            <a:ext cx="2071702" cy="307429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300" y="0"/>
            <a:ext cx="9191299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0"/>
            <a:ext cx="8929718" cy="685800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 </a:t>
            </a:r>
            <a:r>
              <a:rPr lang="ru-RU" sz="3600" dirty="0" smtClean="0"/>
              <a:t> </a:t>
            </a:r>
          </a:p>
          <a:p>
            <a:r>
              <a:rPr lang="ru-RU" sz="3600" dirty="0" smtClean="0"/>
              <a:t>        </a:t>
            </a:r>
            <a:r>
              <a:rPr lang="ru-RU" sz="4200" dirty="0" smtClean="0"/>
              <a:t>Вот желтый одуванчик</a:t>
            </a:r>
            <a:br>
              <a:rPr lang="ru-RU" sz="4200" dirty="0" smtClean="0"/>
            </a:br>
            <a:r>
              <a:rPr lang="ru-RU" sz="4200" dirty="0" smtClean="0"/>
              <a:t>       И как же он хорош.</a:t>
            </a:r>
            <a:br>
              <a:rPr lang="ru-RU" sz="4200" dirty="0" smtClean="0"/>
            </a:br>
            <a:r>
              <a:rPr lang="ru-RU" sz="4200" dirty="0" smtClean="0"/>
              <a:t>       Летает как </a:t>
            </a:r>
            <a:r>
              <a:rPr lang="ru-RU" sz="4200" dirty="0" err="1" smtClean="0"/>
              <a:t>воланчик</a:t>
            </a:r>
            <a:r>
              <a:rPr lang="ru-RU" sz="4200" dirty="0" smtClean="0"/>
              <a:t>,</a:t>
            </a:r>
            <a:br>
              <a:rPr lang="ru-RU" sz="4200" dirty="0" smtClean="0"/>
            </a:br>
            <a:r>
              <a:rPr lang="ru-RU" sz="4200" dirty="0" smtClean="0"/>
              <a:t>       Когда на пух похож. </a:t>
            </a:r>
            <a:br>
              <a:rPr lang="ru-RU" sz="4200" dirty="0" smtClean="0"/>
            </a:br>
            <a:r>
              <a:rPr lang="ru-RU" sz="4200" dirty="0" smtClean="0"/>
              <a:t/>
            </a:r>
            <a:br>
              <a:rPr lang="ru-RU" sz="4200" dirty="0" smtClean="0"/>
            </a:br>
            <a:r>
              <a:rPr lang="ru-RU" sz="4200" dirty="0" smtClean="0"/>
              <a:t>       Желтые цыплятки</a:t>
            </a:r>
            <a:br>
              <a:rPr lang="ru-RU" sz="4200" dirty="0" smtClean="0"/>
            </a:br>
            <a:r>
              <a:rPr lang="ru-RU" sz="4200" dirty="0" smtClean="0"/>
              <a:t>       Так очень озорны,</a:t>
            </a:r>
            <a:br>
              <a:rPr lang="ru-RU" sz="4200" dirty="0" smtClean="0"/>
            </a:br>
            <a:r>
              <a:rPr lang="ru-RU" sz="4200" dirty="0" smtClean="0"/>
              <a:t>       К воде идут ребятки,</a:t>
            </a:r>
            <a:br>
              <a:rPr lang="ru-RU" sz="4200" dirty="0" smtClean="0"/>
            </a:br>
            <a:r>
              <a:rPr lang="ru-RU" sz="4200" dirty="0" smtClean="0"/>
              <a:t>       Но мамы их строги.</a:t>
            </a:r>
            <a:br>
              <a:rPr lang="ru-RU" sz="4200" dirty="0" smtClean="0"/>
            </a:br>
            <a:r>
              <a:rPr lang="ru-RU" sz="4200" dirty="0" smtClean="0"/>
              <a:t/>
            </a:r>
            <a:br>
              <a:rPr lang="ru-RU" sz="4200" dirty="0" smtClean="0"/>
            </a:br>
            <a:r>
              <a:rPr lang="ru-RU" sz="4200" dirty="0" smtClean="0"/>
              <a:t>       Имеет наше солнце</a:t>
            </a:r>
            <a:br>
              <a:rPr lang="ru-RU" sz="4200" dirty="0" smtClean="0"/>
            </a:br>
            <a:r>
              <a:rPr lang="ru-RU" sz="4200" dirty="0" smtClean="0"/>
              <a:t>       Желто- яркий цвет.</a:t>
            </a:r>
            <a:br>
              <a:rPr lang="ru-RU" sz="4200" dirty="0" smtClean="0"/>
            </a:br>
            <a:r>
              <a:rPr lang="ru-RU" sz="4200" dirty="0" smtClean="0"/>
              <a:t>       И заглянув в оконце,</a:t>
            </a:r>
            <a:br>
              <a:rPr lang="ru-RU" sz="4200" dirty="0" smtClean="0"/>
            </a:br>
            <a:r>
              <a:rPr lang="ru-RU" sz="4200" dirty="0" smtClean="0"/>
              <a:t>       Несет тепло и свет.</a:t>
            </a:r>
            <a:br>
              <a:rPr lang="ru-RU" sz="4200" dirty="0" smtClean="0"/>
            </a:br>
            <a:r>
              <a:rPr lang="ru-RU" sz="4200" dirty="0" smtClean="0"/>
              <a:t/>
            </a:r>
            <a:br>
              <a:rPr lang="ru-RU" sz="4200" dirty="0" smtClean="0"/>
            </a:br>
            <a:r>
              <a:rPr lang="ru-RU" sz="4200" dirty="0" smtClean="0"/>
              <a:t>       Вот желтые мимозы,</a:t>
            </a:r>
            <a:br>
              <a:rPr lang="ru-RU" sz="4200" dirty="0" smtClean="0"/>
            </a:br>
            <a:r>
              <a:rPr lang="ru-RU" sz="4200" dirty="0" smtClean="0"/>
              <a:t>       Мы раннею весной,</a:t>
            </a:r>
            <a:br>
              <a:rPr lang="ru-RU" sz="4200" dirty="0" smtClean="0"/>
            </a:br>
            <a:r>
              <a:rPr lang="ru-RU" sz="4200" dirty="0" smtClean="0"/>
              <a:t>       Их дарим, а не розы</a:t>
            </a:r>
            <a:br>
              <a:rPr lang="ru-RU" sz="4200" dirty="0" smtClean="0"/>
            </a:br>
            <a:r>
              <a:rPr lang="ru-RU" sz="4200" dirty="0" smtClean="0"/>
              <a:t>       Для мамы дорогой</a:t>
            </a:r>
            <a:br>
              <a:rPr lang="ru-RU" sz="4200" dirty="0" smtClean="0"/>
            </a:br>
            <a:r>
              <a:rPr lang="ru-RU" sz="4200" dirty="0" smtClean="0"/>
              <a:t/>
            </a:r>
            <a:br>
              <a:rPr lang="ru-RU" sz="4200" dirty="0" smtClean="0"/>
            </a:br>
            <a:r>
              <a:rPr lang="ru-RU" sz="4200" dirty="0" smtClean="0"/>
              <a:t>       Солнечный зайчик. </a:t>
            </a:r>
            <a:br>
              <a:rPr lang="ru-RU" sz="4200" dirty="0" smtClean="0"/>
            </a:br>
            <a:r>
              <a:rPr lang="ru-RU" sz="4200" dirty="0" smtClean="0"/>
              <a:t>       Желтый цвет имеет</a:t>
            </a:r>
            <a:br>
              <a:rPr lang="ru-RU" sz="4200" dirty="0" smtClean="0"/>
            </a:br>
            <a:r>
              <a:rPr lang="ru-RU" sz="4200" dirty="0" smtClean="0"/>
              <a:t>       Шалун и проказник</a:t>
            </a:r>
            <a:br>
              <a:rPr lang="ru-RU" sz="4200" dirty="0" smtClean="0"/>
            </a:br>
            <a:r>
              <a:rPr lang="ru-RU" sz="4200" dirty="0" smtClean="0"/>
              <a:t>       Как </a:t>
            </a:r>
            <a:r>
              <a:rPr lang="ru-RU" sz="4200" dirty="0" err="1" smtClean="0"/>
              <a:t>прыгать,он</a:t>
            </a:r>
            <a:r>
              <a:rPr lang="ru-RU" sz="4200" dirty="0" smtClean="0"/>
              <a:t> умеет. </a:t>
            </a:r>
            <a:br>
              <a:rPr lang="ru-RU" sz="4200" dirty="0" smtClean="0"/>
            </a:br>
            <a:r>
              <a:rPr lang="ru-RU" sz="4200" dirty="0" smtClean="0"/>
              <a:t> </a:t>
            </a:r>
            <a:br>
              <a:rPr lang="ru-RU" sz="4200" dirty="0" smtClean="0"/>
            </a:br>
            <a:r>
              <a:rPr lang="ru-RU" dirty="0" smtClean="0"/>
              <a:t>    </a:t>
            </a:r>
            <a:br>
              <a:rPr lang="ru-RU" dirty="0" smtClean="0"/>
            </a:br>
            <a:r>
              <a:rPr lang="ru-RU" dirty="0" smtClean="0"/>
              <a:t>       </a:t>
            </a:r>
          </a:p>
          <a:p>
            <a:endParaRPr lang="ru-RU" dirty="0"/>
          </a:p>
        </p:txBody>
      </p:sp>
      <p:pic>
        <p:nvPicPr>
          <p:cNvPr id="4" name="Рисунок 3" descr="depositphotos_8495416-stock-illustration-dandelio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43702" y="2500306"/>
            <a:ext cx="2110289" cy="2219320"/>
          </a:xfrm>
          <a:prstGeom prst="rect">
            <a:avLst/>
          </a:prstGeom>
        </p:spPr>
      </p:pic>
      <p:pic>
        <p:nvPicPr>
          <p:cNvPr id="5" name="Рисунок 4" descr="1457331142_happy-easter-7-1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868" y="571480"/>
            <a:ext cx="2566054" cy="2519010"/>
          </a:xfrm>
          <a:prstGeom prst="rect">
            <a:avLst/>
          </a:prstGeom>
        </p:spPr>
      </p:pic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682310" y="0"/>
            <a:ext cx="2461690" cy="2428868"/>
          </a:xfrm>
          <a:prstGeom prst="rect">
            <a:avLst/>
          </a:prstGeom>
        </p:spPr>
      </p:pic>
      <p:pic>
        <p:nvPicPr>
          <p:cNvPr id="7" name="Рисунок 6" descr="img-thing_400x40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86314" y="2928934"/>
            <a:ext cx="1714512" cy="1714512"/>
          </a:xfrm>
          <a:prstGeom prst="rect">
            <a:avLst/>
          </a:prstGeom>
        </p:spPr>
      </p:pic>
      <p:pic>
        <p:nvPicPr>
          <p:cNvPr id="8" name="Рисунок 7" descr="img1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643306" y="4357694"/>
            <a:ext cx="4286280" cy="228600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299" y="0"/>
            <a:ext cx="9238598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44" y="142852"/>
            <a:ext cx="9001156" cy="6715148"/>
          </a:xfrm>
        </p:spPr>
        <p:txBody>
          <a:bodyPr>
            <a:normAutofit/>
          </a:bodyPr>
          <a:lstStyle/>
          <a:p>
            <a:r>
              <a:rPr lang="ru-RU" dirty="0" smtClean="0"/>
              <a:t>    </a:t>
            </a:r>
          </a:p>
          <a:p>
            <a:r>
              <a:rPr lang="ru-RU" sz="2000" dirty="0" smtClean="0"/>
              <a:t>       А это желтая луна, </a:t>
            </a:r>
            <a:br>
              <a:rPr lang="ru-RU" sz="2000" dirty="0" smtClean="0"/>
            </a:br>
            <a:r>
              <a:rPr lang="ru-RU" sz="2000" dirty="0" smtClean="0"/>
              <a:t>       Является ночной порой.</a:t>
            </a:r>
            <a:br>
              <a:rPr lang="ru-RU" sz="2000" dirty="0" smtClean="0"/>
            </a:br>
            <a:r>
              <a:rPr lang="ru-RU" sz="2000" dirty="0" smtClean="0"/>
              <a:t>       Ярко светит нам она,</a:t>
            </a:r>
            <a:br>
              <a:rPr lang="ru-RU" sz="2000" dirty="0" smtClean="0"/>
            </a:br>
            <a:r>
              <a:rPr lang="ru-RU" sz="2000" dirty="0" smtClean="0"/>
              <a:t>       Днем уходит на покой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      Этот осенний листок</a:t>
            </a:r>
            <a:br>
              <a:rPr lang="ru-RU" sz="2000" dirty="0" smtClean="0"/>
            </a:br>
            <a:r>
              <a:rPr lang="ru-RU" sz="2000" dirty="0" smtClean="0"/>
              <a:t>       В желтый окрашен цвет.</a:t>
            </a:r>
            <a:br>
              <a:rPr lang="ru-RU" sz="2000" dirty="0" smtClean="0"/>
            </a:br>
            <a:r>
              <a:rPr lang="ru-RU" sz="2000" dirty="0" smtClean="0"/>
              <a:t>       С березки унес ветерок</a:t>
            </a:r>
            <a:br>
              <a:rPr lang="ru-RU" sz="2000" dirty="0" smtClean="0"/>
            </a:br>
            <a:r>
              <a:rPr lang="ru-RU" sz="2000" dirty="0" smtClean="0"/>
              <a:t>       А я соберу букет.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      Этот желтый фрукт лимон</a:t>
            </a:r>
            <a:br>
              <a:rPr lang="ru-RU" sz="2000" dirty="0" smtClean="0"/>
            </a:br>
            <a:r>
              <a:rPr lang="ru-RU" sz="2000" dirty="0" smtClean="0"/>
              <a:t>       Ты на вкус его попробуй.</a:t>
            </a:r>
            <a:br>
              <a:rPr lang="ru-RU" sz="2000" dirty="0" smtClean="0"/>
            </a:br>
            <a:r>
              <a:rPr lang="ru-RU" sz="2000" dirty="0" smtClean="0"/>
              <a:t>       До чего же кислый он,</a:t>
            </a:r>
            <a:br>
              <a:rPr lang="ru-RU" sz="2000" dirty="0" smtClean="0"/>
            </a:br>
            <a:r>
              <a:rPr lang="ru-RU" sz="2000" dirty="0" smtClean="0"/>
              <a:t>       Больше ты его не трогай.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      В желтой сказке, дети,</a:t>
            </a:r>
            <a:br>
              <a:rPr lang="ru-RU" sz="2000" dirty="0" smtClean="0"/>
            </a:br>
            <a:r>
              <a:rPr lang="ru-RU" sz="2000" dirty="0" smtClean="0"/>
              <a:t>       Сегодня побывали.</a:t>
            </a:r>
            <a:br>
              <a:rPr lang="ru-RU" sz="2000" dirty="0" smtClean="0"/>
            </a:br>
            <a:r>
              <a:rPr lang="ru-RU" sz="2000" dirty="0" smtClean="0"/>
              <a:t>       И желтые предметы,</a:t>
            </a:r>
            <a:br>
              <a:rPr lang="ru-RU" sz="2000" dirty="0" smtClean="0"/>
            </a:br>
            <a:r>
              <a:rPr lang="ru-RU" sz="2000" dirty="0" smtClean="0"/>
              <a:t>       Здесь мы увидали.</a:t>
            </a:r>
            <a:endParaRPr lang="ru-RU" sz="2000" dirty="0"/>
          </a:p>
        </p:txBody>
      </p:sp>
      <p:pic>
        <p:nvPicPr>
          <p:cNvPr id="5" name="Рисунок 4" descr="5ac38fe21a8a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34000" y="119036"/>
            <a:ext cx="3238528" cy="2024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1004nqz-227e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14744" y="1285860"/>
            <a:ext cx="1571636" cy="1829842"/>
          </a:xfrm>
          <a:prstGeom prst="rect">
            <a:avLst/>
          </a:prstGeom>
        </p:spPr>
      </p:pic>
      <p:pic>
        <p:nvPicPr>
          <p:cNvPr id="8" name="Рисунок 7" descr="17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143372" y="3500438"/>
            <a:ext cx="4429156" cy="3122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290723_3dcf1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29388" y="2500306"/>
            <a:ext cx="1999697" cy="15047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300" y="0"/>
            <a:ext cx="9191299" cy="6858000"/>
          </a:xfrm>
          <a:prstGeom prst="rect">
            <a:avLst/>
          </a:prstGeom>
        </p:spPr>
      </p:pic>
      <p:pic>
        <p:nvPicPr>
          <p:cNvPr id="6" name="Содержимое 5" descr="20191029_091448_resized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16200000">
            <a:off x="3536130" y="892970"/>
            <a:ext cx="5357850" cy="54292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49500"/>
                </a:solidFill>
              </a:rPr>
              <a:t>Я держу в ладошках солнце! Я дарю его друзьям! Улыбайтесь – это просто! Лучик солнца – это Вам</a:t>
            </a:r>
            <a:r>
              <a:rPr lang="ru-RU" sz="2400" b="1" i="1" dirty="0" smtClean="0">
                <a:solidFill>
                  <a:srgbClr val="FFC000"/>
                </a:solidFill>
              </a:rPr>
              <a:t>!!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pic>
        <p:nvPicPr>
          <p:cNvPr id="5" name="Содержимое 4" descr="20191029_090528_resized.jpg"/>
          <p:cNvPicPr>
            <a:picLocks noGrp="1" noChangeAspect="1"/>
          </p:cNvPicPr>
          <p:nvPr>
            <p:ph sz="half" idx="1"/>
          </p:nvPr>
        </p:nvPicPr>
        <p:blipFill>
          <a:blip r:embed="rId4" cstate="email"/>
          <a:stretch>
            <a:fillRect/>
          </a:stretch>
        </p:blipFill>
        <p:spPr>
          <a:xfrm>
            <a:off x="357158" y="928671"/>
            <a:ext cx="4214841" cy="535783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299" y="0"/>
            <a:ext cx="923859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ru-RU" b="1" i="1" dirty="0" smtClean="0">
                <a:solidFill>
                  <a:srgbClr val="0DA30D"/>
                </a:solidFill>
              </a:rPr>
              <a:t>Зелёная сказка</a:t>
            </a:r>
            <a:endParaRPr lang="ru-RU" b="1" i="1" dirty="0">
              <a:solidFill>
                <a:srgbClr val="0DA30D"/>
              </a:solidFill>
            </a:endParaRPr>
          </a:p>
        </p:txBody>
      </p:sp>
      <p:pic>
        <p:nvPicPr>
          <p:cNvPr id="6" name="Содержимое 5" descr="20191031_125705_resized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290469" y="982628"/>
            <a:ext cx="4138655" cy="5518206"/>
          </a:xfrm>
        </p:spPr>
      </p:pic>
      <p:pic>
        <p:nvPicPr>
          <p:cNvPr id="7" name="Содержимое 6" descr="IMG-20191031-WA0023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357686" y="928670"/>
            <a:ext cx="4429156" cy="576030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912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DA30D"/>
                </a:solidFill>
              </a:rPr>
              <a:t>Немножко поиграем</a:t>
            </a:r>
            <a:endParaRPr lang="ru-RU" b="1" i="1" dirty="0">
              <a:solidFill>
                <a:srgbClr val="0DA30D"/>
              </a:solidFill>
            </a:endParaRPr>
          </a:p>
        </p:txBody>
      </p:sp>
      <p:pic>
        <p:nvPicPr>
          <p:cNvPr id="6" name="Содержимое 5" descr="IMG-20191031-WA0025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444681" y="1000108"/>
            <a:ext cx="4179123" cy="5572164"/>
          </a:xfrm>
          <a:scene3d>
            <a:camera prst="isometricOffAxis1Right"/>
            <a:lightRig rig="threePt" dir="t"/>
          </a:scene3d>
        </p:spPr>
      </p:pic>
      <p:pic>
        <p:nvPicPr>
          <p:cNvPr id="8" name="Содержимое 7" descr="IMG-20191031-WA0017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582103" y="1000107"/>
            <a:ext cx="4179124" cy="5572165"/>
          </a:xfrm>
          <a:scene3d>
            <a:camera prst="isometricOffAxis2Left"/>
            <a:lightRig rig="threePt" dir="t"/>
          </a:scene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300" y="0"/>
            <a:ext cx="91912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DA30D"/>
                </a:solidFill>
              </a:rPr>
              <a:t>Немного почитаем</a:t>
            </a:r>
            <a:endParaRPr lang="ru-RU" b="1" i="1" dirty="0">
              <a:solidFill>
                <a:srgbClr val="0DA30D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42918"/>
            <a:ext cx="492919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7033"/>
                </a:solidFill>
              </a:rPr>
              <a:t>Цветная сказка </a:t>
            </a:r>
            <a:r>
              <a:rPr lang="ru-RU" sz="2800" i="1" dirty="0" smtClean="0">
                <a:solidFill>
                  <a:srgbClr val="007033"/>
                </a:solidFill>
              </a:rPr>
              <a:t>«</a:t>
            </a:r>
            <a:r>
              <a:rPr lang="ru-RU" sz="2800" b="1" i="1" dirty="0" smtClean="0">
                <a:solidFill>
                  <a:srgbClr val="007033"/>
                </a:solidFill>
              </a:rPr>
              <a:t>Зеленая</a:t>
            </a:r>
            <a:r>
              <a:rPr lang="ru-RU" sz="2800" i="1" dirty="0" smtClean="0">
                <a:solidFill>
                  <a:srgbClr val="007033"/>
                </a:solidFill>
              </a:rPr>
              <a:t>»</a:t>
            </a:r>
            <a:endParaRPr lang="ru-RU" sz="2800" dirty="0" smtClean="0">
              <a:solidFill>
                <a:srgbClr val="007033"/>
              </a:solidFill>
            </a:endParaRPr>
          </a:p>
          <a:p>
            <a:pPr algn="just"/>
            <a:r>
              <a:rPr lang="ru-RU" dirty="0" smtClean="0"/>
              <a:t>Около одного дома есть один зеленый дворик. А в этом дворике живёт Ветерок – Непоседа. Скучно зимой стало Ветерку- Непоседе во дворе без зелени и решил он полететь в Африку.</a:t>
            </a:r>
          </a:p>
          <a:p>
            <a:pPr algn="just"/>
            <a:r>
              <a:rPr lang="ru-RU" dirty="0" smtClean="0"/>
              <a:t>Прилетел Ветерок – Непоседа в Африку, а там тепло. На деревьях зелёные листики. Подлетел Ветерок к самому красивому зелёному листочку.</a:t>
            </a:r>
          </a:p>
          <a:p>
            <a:pPr algn="just"/>
            <a:r>
              <a:rPr lang="ru-RU" dirty="0" smtClean="0"/>
              <a:t>-Привет, давай дружить!</a:t>
            </a:r>
          </a:p>
          <a:p>
            <a:pPr algn="just"/>
            <a:r>
              <a:rPr lang="ru-RU" dirty="0" smtClean="0"/>
              <a:t>-Давай! – обрадовался Листочек.</a:t>
            </a:r>
          </a:p>
          <a:p>
            <a:pPr algn="just"/>
            <a:r>
              <a:rPr lang="ru-RU" dirty="0" smtClean="0"/>
              <a:t>Но тут увидел Зелёный листочек, что к нему ползёт большая толстая зелёная гусеница.</a:t>
            </a:r>
          </a:p>
          <a:p>
            <a:pPr algn="just"/>
            <a:r>
              <a:rPr lang="ru-RU" dirty="0" smtClean="0"/>
              <a:t>-Зачем ты ползёшь ко мне гусеница? – спросил Листочек.</a:t>
            </a:r>
          </a:p>
          <a:p>
            <a:pPr algn="just"/>
            <a:r>
              <a:rPr lang="ru-RU" dirty="0" smtClean="0"/>
              <a:t>-Я хочу тебя съесть - облизнулась гусеница.</a:t>
            </a:r>
          </a:p>
          <a:p>
            <a:pPr algn="just"/>
            <a:r>
              <a:rPr lang="ru-RU" dirty="0" smtClean="0"/>
              <a:t>-Ветерок, спаси меня – закричал Листочек.</a:t>
            </a:r>
          </a:p>
          <a:p>
            <a:pPr algn="just"/>
            <a:r>
              <a:rPr lang="ru-RU" dirty="0" smtClean="0"/>
              <a:t>Ветерок-Непоседа подлетел и дунул на гусеницу. Гусеница упала на землю.</a:t>
            </a:r>
          </a:p>
        </p:txBody>
      </p:sp>
      <p:pic>
        <p:nvPicPr>
          <p:cNvPr id="4" name="Рисунок 3" descr="kisspng-leaf-color-clip-art-green-leaves-5ab46772b15492.219572401521772402726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9715495">
            <a:off x="5851303" y="4208333"/>
            <a:ext cx="2775066" cy="2157614"/>
          </a:xfrm>
          <a:prstGeom prst="rect">
            <a:avLst/>
          </a:prstGeom>
        </p:spPr>
      </p:pic>
      <p:pic>
        <p:nvPicPr>
          <p:cNvPr id="5" name="Рисунок 4" descr="kisspng-caterpillar-cartoon-clip-art-cartoon-caterpillar-5a81008664bb40.370631181518403718412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2066" y="714356"/>
            <a:ext cx="2748612" cy="364333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300" y="0"/>
            <a:ext cx="91912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285728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Гусеница была очень длинная и очень толстая, поэтому долго-долго не могла встать на лапки. Когда же она встала, то увидела, что большая зелёная жаба приготовилась её проглотить.</a:t>
            </a:r>
          </a:p>
          <a:p>
            <a:pPr algn="just"/>
            <a:r>
              <a:rPr lang="ru-RU" dirty="0" smtClean="0"/>
              <a:t>-Ветерок, спаси меня!- закричала гусеница.</a:t>
            </a:r>
          </a:p>
          <a:p>
            <a:pPr algn="just"/>
            <a:r>
              <a:rPr lang="ru-RU" dirty="0" smtClean="0"/>
              <a:t>А ветерок уж тут как тут. Дунул он на жабу, испугалась жаба и прыгнула в речку.</a:t>
            </a:r>
          </a:p>
          <a:p>
            <a:pPr algn="just"/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1ee2d7bf58bc392ac3b9775af545b357--frog-pics-cute-frog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1803285"/>
            <a:ext cx="5715040" cy="46261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912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214290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Притаилась жаба на зелёном листе кувшинки и не видно её. Только зелёный крокодил давно уже заметил лягушку и только ждал, когда та в речку прыгнет. Вот крокодил уже открыл свою большую пасть. Заквакала жаба, что было </a:t>
            </a:r>
            <a:r>
              <a:rPr lang="ru-RU" u="sng" dirty="0" smtClean="0"/>
              <a:t>силы</a:t>
            </a:r>
            <a:r>
              <a:rPr lang="ru-RU" dirty="0" smtClean="0"/>
              <a:t>:</a:t>
            </a:r>
          </a:p>
          <a:p>
            <a:pPr algn="just"/>
            <a:r>
              <a:rPr lang="ru-RU" dirty="0" smtClean="0"/>
              <a:t>-Ветерок, скорее спаси меня!</a:t>
            </a:r>
          </a:p>
          <a:p>
            <a:pPr algn="just"/>
            <a:r>
              <a:rPr lang="ru-RU" dirty="0" smtClean="0"/>
              <a:t>Не опоздал ветерок, дунул на лист кувшинки, быстро-быстро поплыла на листе лягушка.</a:t>
            </a:r>
          </a:p>
          <a:p>
            <a:pPr algn="just"/>
            <a:r>
              <a:rPr lang="ru-RU" dirty="0" smtClean="0"/>
              <a:t>И крокодил её не догнал.</a:t>
            </a:r>
          </a:p>
          <a:p>
            <a:pPr algn="just"/>
            <a:r>
              <a:rPr lang="ru-RU" dirty="0" smtClean="0"/>
              <a:t>-Ох, и устал я всех спасать - сказал ветерок. Лучше я к Даше полечу. Она меня завтра в парке ждать будет.</a:t>
            </a:r>
          </a:p>
          <a:p>
            <a:pPr algn="just"/>
            <a:r>
              <a:rPr lang="ru-RU" dirty="0" smtClean="0"/>
              <a:t>-До свидания, Ветерок – Непоседа! Прилетай ещё - сказали Зелёный листочек, Зелёная гусеница и Зелёная жаба. И только Зелёный крокодил сделал вид, что не заметил Ветерка – Непоседу</a:t>
            </a:r>
            <a:endParaRPr lang="ru-RU" dirty="0"/>
          </a:p>
        </p:txBody>
      </p:sp>
      <p:pic>
        <p:nvPicPr>
          <p:cNvPr id="5" name="Рисунок 4" descr="cartoon_white__background_7_10121706-e153658619184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85918" y="3571876"/>
            <a:ext cx="5715000" cy="30003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299" y="0"/>
            <a:ext cx="9238598" cy="7072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Красная сказка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-20191028-WA001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4415" y="1214422"/>
            <a:ext cx="6715172" cy="5113370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912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7033"/>
                </a:solidFill>
              </a:rPr>
              <a:t>Птички прилетели на ладошки сели</a:t>
            </a:r>
            <a:endParaRPr lang="ru-RU" sz="3200" b="1" i="1" dirty="0">
              <a:solidFill>
                <a:srgbClr val="007033"/>
              </a:solidFill>
            </a:endParaRPr>
          </a:p>
        </p:txBody>
      </p:sp>
      <p:pic>
        <p:nvPicPr>
          <p:cNvPr id="7" name="Рисунок 6" descr="20191030_164256_resize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9388" y="642918"/>
            <a:ext cx="2571767" cy="3429023"/>
          </a:xfrm>
          <a:prstGeom prst="rect">
            <a:avLst/>
          </a:prstGeom>
        </p:spPr>
      </p:pic>
      <p:pic>
        <p:nvPicPr>
          <p:cNvPr id="8" name="Рисунок 7" descr="20191030_164303_resized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523873"/>
            <a:ext cx="2786050" cy="3714734"/>
          </a:xfrm>
          <a:prstGeom prst="rect">
            <a:avLst/>
          </a:prstGeom>
        </p:spPr>
      </p:pic>
      <p:pic>
        <p:nvPicPr>
          <p:cNvPr id="9" name="Рисунок 8" descr="20191030_164308_resized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3143248"/>
            <a:ext cx="2786064" cy="3714752"/>
          </a:xfrm>
          <a:prstGeom prst="rect">
            <a:avLst/>
          </a:prstGeom>
        </p:spPr>
      </p:pic>
      <p:pic>
        <p:nvPicPr>
          <p:cNvPr id="11" name="Рисунок 10" descr="20191030_164916_resized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197196" y="3071811"/>
            <a:ext cx="2732503" cy="3643338"/>
          </a:xfrm>
          <a:prstGeom prst="rect">
            <a:avLst/>
          </a:prstGeom>
        </p:spPr>
      </p:pic>
      <p:pic>
        <p:nvPicPr>
          <p:cNvPr id="13" name="Содержимое 12" descr="20191030_164750_resized.jpg"/>
          <p:cNvPicPr>
            <a:picLocks noGrp="1" noChangeAspect="1"/>
          </p:cNvPicPr>
          <p:nvPr>
            <p:ph idx="1"/>
          </p:nvPr>
        </p:nvPicPr>
        <p:blipFill>
          <a:blip r:embed="rId7" cstate="email"/>
          <a:stretch>
            <a:fillRect/>
          </a:stretch>
        </p:blipFill>
        <p:spPr>
          <a:xfrm>
            <a:off x="2928926" y="1500174"/>
            <a:ext cx="3394472" cy="4525963"/>
          </a:xfrm>
        </p:spPr>
      </p:pic>
      <p:pic>
        <p:nvPicPr>
          <p:cNvPr id="14" name="Рисунок 13" descr="20191031_073515_resized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143504" y="5429240"/>
            <a:ext cx="1071570" cy="142876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7000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Синяя сказка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20191031_125638_resized_1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779264" y="1164432"/>
            <a:ext cx="3721298" cy="4961731"/>
          </a:xfrm>
        </p:spPr>
      </p:pic>
      <p:pic>
        <p:nvPicPr>
          <p:cNvPr id="6" name="Содержимое 5" descr="20191031_081220_resized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 rot="1695530">
            <a:off x="4519427" y="2111898"/>
            <a:ext cx="4038600" cy="3552805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300" y="0"/>
            <a:ext cx="91912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Немного поиграем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20191031_081312_resized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457200" y="2071678"/>
            <a:ext cx="4038600" cy="378621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281518" cy="535785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Наши «Тучки» моют ручки</a:t>
            </a:r>
          </a:p>
          <a:p>
            <a:endParaRPr lang="ru-RU" sz="1600" dirty="0"/>
          </a:p>
        </p:txBody>
      </p:sp>
      <p:pic>
        <p:nvPicPr>
          <p:cNvPr id="9" name="Рисунок 8" descr="20191031_082626_resized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75611" y="1452550"/>
            <a:ext cx="3911231" cy="511972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912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Немного почитаем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786874" cy="5929354"/>
          </a:xfrm>
        </p:spPr>
        <p:txBody>
          <a:bodyPr>
            <a:normAutofit fontScale="40000" lnSpcReduction="20000"/>
          </a:bodyPr>
          <a:lstStyle/>
          <a:p>
            <a:r>
              <a:rPr lang="ru-RU" sz="3400" b="1" i="1" dirty="0" smtClean="0">
                <a:solidFill>
                  <a:schemeClr val="accent6"/>
                </a:solidFill>
              </a:rPr>
              <a:t>В синем море… (Е.Менжинская)</a:t>
            </a:r>
            <a:br>
              <a:rPr lang="ru-RU" sz="3400" b="1" i="1" dirty="0" smtClean="0">
                <a:solidFill>
                  <a:schemeClr val="accent6"/>
                </a:solidFill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400" dirty="0" smtClean="0"/>
              <a:t>В синем море синий кит                         . Куртку синюю возьмём </a:t>
            </a:r>
            <a:br>
              <a:rPr lang="ru-RU" sz="3400" dirty="0" smtClean="0"/>
            </a:br>
            <a:r>
              <a:rPr lang="ru-RU" sz="3400" dirty="0" smtClean="0"/>
              <a:t>В синем небе туча спит.                            И гулять с тобой пойдём. </a:t>
            </a:r>
            <a:br>
              <a:rPr lang="ru-RU" sz="3400" dirty="0" smtClean="0"/>
            </a:br>
            <a:r>
              <a:rPr lang="ru-RU" sz="3400" dirty="0" smtClean="0"/>
              <a:t>На тарелке </a:t>
            </a:r>
            <a:r>
              <a:rPr lang="ru-RU" sz="3400" dirty="0" err="1" smtClean="0"/>
              <a:t>голубой</a:t>
            </a:r>
            <a:r>
              <a:rPr lang="ru-RU" sz="3400" dirty="0" smtClean="0"/>
              <a:t>                                    Если туча вдруг проснётся </a:t>
            </a:r>
            <a:br>
              <a:rPr lang="ru-RU" sz="3400" dirty="0" smtClean="0"/>
            </a:br>
            <a:r>
              <a:rPr lang="ru-RU" sz="3400" dirty="0" smtClean="0"/>
              <a:t>Сливы синие горой.                                   Синий дождь на нас польётся! </a:t>
            </a:r>
            <a:br>
              <a:rPr lang="ru-RU" sz="3400" dirty="0" smtClean="0"/>
            </a:br>
            <a:r>
              <a:rPr lang="ru-RU" sz="2600" dirty="0" smtClean="0"/>
              <a:t> </a:t>
            </a:r>
            <a:br>
              <a:rPr lang="ru-RU" sz="2600" dirty="0" smtClean="0"/>
            </a:b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>,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accent6"/>
                </a:solidFill>
              </a:rPr>
              <a:t>        Синий слон (</a:t>
            </a:r>
            <a:r>
              <a:rPr lang="ru-RU" sz="4000" b="1" i="1" dirty="0" err="1" smtClean="0">
                <a:solidFill>
                  <a:schemeClr val="accent6"/>
                </a:solidFill>
              </a:rPr>
              <a:t>В.Бредикин</a:t>
            </a:r>
            <a:r>
              <a:rPr lang="ru-RU" sz="4000" b="1" i="1" dirty="0" smtClean="0">
                <a:solidFill>
                  <a:schemeClr val="accent6"/>
                </a:solidFill>
              </a:rPr>
              <a:t>)</a:t>
            </a:r>
            <a:endParaRPr lang="ru-RU" sz="4000" b="1" dirty="0" smtClean="0">
              <a:solidFill>
                <a:schemeClr val="accent6"/>
              </a:solidFill>
            </a:endParaRPr>
          </a:p>
          <a:p>
            <a:endParaRPr lang="ru-RU" sz="1800" b="1" dirty="0" smtClean="0"/>
          </a:p>
          <a:p>
            <a:pPr fontAlgn="base"/>
            <a:r>
              <a:rPr lang="ru-RU" sz="3400" dirty="0" smtClean="0"/>
              <a:t>На рисунке у Андрея                                                        Может,</a:t>
            </a:r>
            <a:br>
              <a:rPr lang="ru-RU" sz="3400" dirty="0" smtClean="0"/>
            </a:br>
            <a:r>
              <a:rPr lang="ru-RU" sz="3400" dirty="0" smtClean="0"/>
              <a:t>Синий-                                                                                К синему забору</a:t>
            </a:r>
            <a:br>
              <a:rPr lang="ru-RU" sz="3400" dirty="0" smtClean="0"/>
            </a:br>
            <a:r>
              <a:rPr lang="ru-RU" sz="3400" dirty="0" smtClean="0"/>
              <a:t>Синий-                                                                                Прислонился боком слон.</a:t>
            </a:r>
            <a:br>
              <a:rPr lang="ru-RU" sz="3400" dirty="0" smtClean="0"/>
            </a:br>
            <a:r>
              <a:rPr lang="ru-RU" sz="3400" dirty="0" smtClean="0"/>
              <a:t>Синий                                                                                  И ему     </a:t>
            </a:r>
            <a:br>
              <a:rPr lang="ru-RU" sz="3400" dirty="0" smtClean="0"/>
            </a:br>
            <a:r>
              <a:rPr lang="ru-RU" sz="3400" dirty="0" smtClean="0"/>
              <a:t>Слон.                                                                                    Помыт </a:t>
            </a:r>
            <a:r>
              <a:rPr lang="ru-RU" sz="3400" dirty="0" err="1" smtClean="0"/>
              <a:t>ься</a:t>
            </a:r>
            <a:r>
              <a:rPr lang="ru-RU" sz="3400" dirty="0" smtClean="0"/>
              <a:t> впору?</a:t>
            </a:r>
            <a:br>
              <a:rPr lang="ru-RU" sz="3400" dirty="0" smtClean="0"/>
            </a:br>
            <a:r>
              <a:rPr lang="ru-RU" sz="3400" dirty="0" smtClean="0"/>
              <a:t>Расскажи, Андрей, скорее                                               Стал бы снова серым он.</a:t>
            </a:r>
            <a:br>
              <a:rPr lang="ru-RU" sz="3400" dirty="0" smtClean="0"/>
            </a:br>
            <a:r>
              <a:rPr lang="ru-RU" sz="3400" dirty="0" smtClean="0"/>
              <a:t>Отчего же синий он?</a:t>
            </a:r>
            <a:br>
              <a:rPr lang="ru-RU" sz="3400" dirty="0" smtClean="0"/>
            </a:b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Может, он                                                                             Тут Андрейка</a:t>
            </a:r>
            <a:br>
              <a:rPr lang="ru-RU" sz="3400" dirty="0" smtClean="0"/>
            </a:br>
            <a:r>
              <a:rPr lang="ru-RU" sz="3400" dirty="0" smtClean="0"/>
              <a:t>Плескался в речке?                                                            Между делом</a:t>
            </a:r>
            <a:br>
              <a:rPr lang="ru-RU" sz="3400" dirty="0" smtClean="0"/>
            </a:br>
            <a:r>
              <a:rPr lang="ru-RU" sz="3400" dirty="0" smtClean="0"/>
              <a:t>Весь промок,                                                                        На вопрос ответил наш:</a:t>
            </a:r>
            <a:br>
              <a:rPr lang="ru-RU" sz="3400" dirty="0" smtClean="0"/>
            </a:br>
            <a:r>
              <a:rPr lang="ru-RU" sz="3400" dirty="0" smtClean="0"/>
              <a:t>Продрог,                                                                              «Просто </a:t>
            </a:r>
            <a:br>
              <a:rPr lang="ru-RU" sz="3400" dirty="0" smtClean="0"/>
            </a:br>
            <a:r>
              <a:rPr lang="ru-RU" sz="3400" dirty="0" smtClean="0"/>
              <a:t>Устал,                                                                                     Был в коробке целым</a:t>
            </a:r>
            <a:br>
              <a:rPr lang="ru-RU" sz="3400" dirty="0" smtClean="0"/>
            </a:br>
            <a:r>
              <a:rPr lang="ru-RU" sz="3400" dirty="0" smtClean="0"/>
              <a:t>Посинел,                                                                               Только</a:t>
            </a:r>
            <a:br>
              <a:rPr lang="ru-RU" sz="3400" dirty="0" smtClean="0"/>
            </a:br>
            <a:r>
              <a:rPr lang="ru-RU" sz="3400" dirty="0" smtClean="0"/>
              <a:t>Ему бы к печке,                                                                    Синий</a:t>
            </a:r>
            <a:br>
              <a:rPr lang="ru-RU" sz="3400" dirty="0" smtClean="0"/>
            </a:br>
            <a:r>
              <a:rPr lang="ru-RU" sz="3400" dirty="0" smtClean="0"/>
              <a:t>Он бы снова серым стал.                                                    Карандаш!»</a:t>
            </a:r>
            <a:br>
              <a:rPr lang="ru-RU" sz="3400" dirty="0" smtClean="0"/>
            </a:b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/>
            </a:r>
            <a:br>
              <a:rPr lang="ru-RU" sz="3400" dirty="0" smtClean="0"/>
            </a:br>
            <a:endParaRPr lang="ru-RU" sz="3400" dirty="0" smtClean="0"/>
          </a:p>
          <a:p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5" name="Рисунок 4" descr="IMG-20191031-WA00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32985" y="3643314"/>
            <a:ext cx="2411015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912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Где водятся волшебники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IMG-20191031-WA00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18587" y="500042"/>
            <a:ext cx="3125413" cy="4167217"/>
          </a:xfrm>
          <a:prstGeom prst="rect">
            <a:avLst/>
          </a:prstGeom>
        </p:spPr>
      </p:pic>
      <p:pic>
        <p:nvPicPr>
          <p:cNvPr id="8" name="Рисунок 7" descr="IMG-20191031-WA001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428868"/>
            <a:ext cx="3321849" cy="4429132"/>
          </a:xfrm>
          <a:prstGeom prst="rect">
            <a:avLst/>
          </a:prstGeom>
        </p:spPr>
      </p:pic>
      <p:pic>
        <p:nvPicPr>
          <p:cNvPr id="5" name="Содержимое 4" descr="IMG-20191031-WA0003.jpg"/>
          <p:cNvPicPr>
            <a:picLocks noGrp="1" noChangeAspect="1"/>
          </p:cNvPicPr>
          <p:nvPr>
            <p:ph idx="1"/>
          </p:nvPr>
        </p:nvPicPr>
        <p:blipFill>
          <a:blip r:embed="rId5" cstate="email"/>
          <a:stretch>
            <a:fillRect/>
          </a:stretch>
        </p:blipFill>
        <p:spPr>
          <a:xfrm>
            <a:off x="2928926" y="1071545"/>
            <a:ext cx="3143272" cy="4191029"/>
          </a:xfrm>
        </p:spPr>
      </p:pic>
      <p:pic>
        <p:nvPicPr>
          <p:cNvPr id="9" name="Рисунок 8" descr="magic-the-gathering-magician-drawing-illustration-cartoon-illustration-boy-dressed-up-as-a-magician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715140" y="3857628"/>
            <a:ext cx="1905000" cy="27051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912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Нарисовал художник петуха, а раскрасить его забыл...</a:t>
            </a:r>
            <a:endParaRPr lang="ru-RU" b="1" i="1" dirty="0"/>
          </a:p>
        </p:txBody>
      </p:sp>
      <p:pic>
        <p:nvPicPr>
          <p:cNvPr id="6" name="Рисунок 5" descr="20191101_150935_resize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071546"/>
            <a:ext cx="2411015" cy="3214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Содержимое 3" descr="20191101_150434_resized_1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 rot="20767705">
            <a:off x="387981" y="2433686"/>
            <a:ext cx="5150920" cy="3863190"/>
          </a:xfrm>
        </p:spPr>
      </p:pic>
      <p:pic>
        <p:nvPicPr>
          <p:cNvPr id="5" name="Рисунок 4" descr="20191101_165328_resized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43504" y="1524004"/>
            <a:ext cx="4000496" cy="53339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912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Немного поиграем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4038600" cy="5643602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Кто живет в паутинке?</a:t>
            </a:r>
            <a:endParaRPr lang="ru-RU" sz="2400" b="1" i="1" dirty="0"/>
          </a:p>
        </p:txBody>
      </p:sp>
      <p:pic>
        <p:nvPicPr>
          <p:cNvPr id="7" name="Рисунок 6" descr="20191101_155843_resize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643050"/>
            <a:ext cx="3214710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20191101_154938_resized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607837" y="428604"/>
            <a:ext cx="3536163" cy="4714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4" descr="20191101_155944_resized.jpg"/>
          <p:cNvPicPr>
            <a:picLocks noGrp="1" noChangeAspect="1"/>
          </p:cNvPicPr>
          <p:nvPr>
            <p:ph sz="half" idx="2"/>
          </p:nvPr>
        </p:nvPicPr>
        <p:blipFill>
          <a:blip r:embed="rId5" cstate="email"/>
          <a:stretch>
            <a:fillRect/>
          </a:stretch>
        </p:blipFill>
        <p:spPr>
          <a:xfrm>
            <a:off x="3071802" y="2643182"/>
            <a:ext cx="3161113" cy="42148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912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Немного почитаем</a:t>
            </a: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6286520"/>
          </a:xfrm>
        </p:spPr>
        <p:txBody>
          <a:bodyPr>
            <a:normAutofit fontScale="55000" lnSpcReduction="20000"/>
          </a:bodyPr>
          <a:lstStyle/>
          <a:p>
            <a:r>
              <a:rPr lang="ru-RU" b="1" i="1" dirty="0" smtClean="0"/>
              <a:t>М. </a:t>
            </a:r>
            <a:r>
              <a:rPr lang="ru-RU" b="1" i="1" dirty="0" err="1" smtClean="0"/>
              <a:t>Скребцова</a:t>
            </a:r>
            <a:r>
              <a:rPr lang="ru-RU" b="1" i="1" dirty="0" smtClean="0"/>
              <a:t> ТРИ БРАТЦА </a:t>
            </a:r>
            <a:r>
              <a:rPr lang="ru-RU" dirty="0" smtClean="0"/>
              <a:t>Жили-были на свете три цвета: черный, белый и красный. Как-то говорит черный цвет белому: — Мы с тобой цвета-братья. От нас оттенки серого цвета на земле появляются. — Ничего общего у нас нет, — не согласился белый. Я под небесами на пушистых белых облаках летаю, а ты в землю зарываешься. Если смешать белый цвет с красным, получится </a:t>
            </a:r>
            <a:r>
              <a:rPr lang="ru-RU" dirty="0" err="1" smtClean="0"/>
              <a:t>нежно-розовый</a:t>
            </a:r>
            <a:r>
              <a:rPr lang="ru-RU" dirty="0" smtClean="0"/>
              <a:t>. Если черный с красным смешать, цвет станет грязным. Так что, черный, ты мне не брат. Расстроился черный цвет, чуть не плачет. — Не плачь, — стал успокаивать его красный. Я с белым цветом не согласен. Если нарисовать на красном черные горошинки, получится красивый узор. К тому же, если смешать черный и красный, можно получить коричневый. Пока добрый красный цвет с черным разговаривал, прибежала к краскам мышка и просит их: — Шерстка моя поблекла. Выкрасите ее, пожалуйста, свежей серой краской. Пришлось белому цвету с черным смешаться, чтобы серое платьице мышки в порядок привести. Вслед за мышкой прилетела к краскам тучка и просит: — Порвал солнечный лучик мою серую накидку. Стыдно мне с дыркой над землей летать. Закрасьте ее, пожалуйста, свежей серой краской. Снова пришлось черному цвету с белым смешаться, чтобы накидку </a:t>
            </a:r>
            <a:r>
              <a:rPr lang="ru-RU" dirty="0" err="1" smtClean="0"/>
              <a:t>тучкину</a:t>
            </a:r>
            <a:r>
              <a:rPr lang="ru-RU" dirty="0" smtClean="0"/>
              <a:t> зашить. Тут опять краски окликнули. На этот раз пришел слон выкрасить свежей серой краской свои обвислые уши. За слоном к краскам прибежал волк – он зацепился за острый сук и ободрал свою шкуру. Целый день белый с черным работали – и под конец помирились. — Мы цвета-братья, нам ссориться нельзя, — сказал мудрый красный цвет и попросил черный цвет вывести на красной спинке божьей коровки круглые черные горошинки. 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91299" cy="6858000"/>
          </a:xfrm>
          <a:prstGeom prst="rect">
            <a:avLst/>
          </a:prstGeom>
        </p:spPr>
      </p:pic>
      <p:pic>
        <p:nvPicPr>
          <p:cNvPr id="2" name="Рисунок 1" descr="20191101_163057_resiz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85728"/>
            <a:ext cx="8286808" cy="61912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299" y="0"/>
            <a:ext cx="9238598" cy="7072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274638"/>
            <a:ext cx="4043362" cy="222566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Немного поиграем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-20191028-WA0004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87828" y="1214422"/>
            <a:ext cx="4887098" cy="3643338"/>
          </a:xfrm>
          <a:scene3d>
            <a:camera prst="isometricOffAxis1Right"/>
            <a:lightRig rig="threePt" dir="t"/>
          </a:scene3d>
        </p:spPr>
      </p:pic>
      <p:pic>
        <p:nvPicPr>
          <p:cNvPr id="6" name="Содержимое 5" descr="IMG-20191028-WA0007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572000" y="2785526"/>
            <a:ext cx="4357718" cy="3854140"/>
          </a:xfrm>
          <a:scene3d>
            <a:camera prst="isometricOffAxis2Left"/>
            <a:lightRig rig="threePt" dir="t"/>
          </a:scene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299" y="0"/>
            <a:ext cx="923859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Немного почитаем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42918"/>
            <a:ext cx="8858312" cy="6072230"/>
          </a:xfrm>
        </p:spPr>
        <p:txBody>
          <a:bodyPr>
            <a:normAutofit fontScale="47500" lnSpcReduction="2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Сказка о красном Шарике</a:t>
            </a:r>
          </a:p>
          <a:p>
            <a:pPr fontAlgn="base"/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  <a:hlinkClick r:id="rId3"/>
              </a:rPr>
              <a:t>Фаина </a:t>
            </a:r>
            <a:r>
              <a:rPr lang="ru-RU" sz="4800" b="1" i="1" dirty="0" err="1" smtClean="0">
                <a:solidFill>
                  <a:schemeClr val="accent4">
                    <a:lumMod val="75000"/>
                  </a:schemeClr>
                </a:solidFill>
                <a:hlinkClick r:id="rId3"/>
              </a:rPr>
              <a:t>Мотрук-Сухацкая</a:t>
            </a:r>
            <a:endParaRPr lang="ru-RU" sz="48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fontAlgn="base"/>
            <a:r>
              <a:rPr lang="ru-RU" sz="4000" dirty="0" smtClean="0"/>
              <a:t>  В одном большом и красивом магазине детских игрушек жил воздушный красный Шарик. Он лежал в большой коробке вместе с такими же, как он, Шариками разных цветов. Ему было очень скучно целыми днями смотреть в потолок. У Шарика была самая-самая заветная мечта: его наполняют воздухом, привязывают красную, именно красную ленточку и отпускают в небо к облакам! Он поднимается высоко-высоко, туда, где летают птицы, где плывут эти чудесные, белые облака. И он вместе с ними летит к тёплому морю!</a:t>
            </a:r>
            <a:br>
              <a:rPr lang="ru-RU" sz="4000" dirty="0" smtClean="0"/>
            </a:br>
            <a:r>
              <a:rPr lang="ru-RU" sz="4000" dirty="0" smtClean="0"/>
              <a:t>Он никогда не видел моря, но слыхал о нём от детей, когда те заходили в магазин, такие загорелые, весёлые и красивые. Он слушал их восторженные рассказы и решил, что обязательно полетит и сам увидит это чудесное море с кричащими чайками!</a:t>
            </a:r>
            <a:br>
              <a:rPr lang="ru-RU" sz="4000" dirty="0" smtClean="0"/>
            </a:br>
            <a:r>
              <a:rPr lang="ru-RU" sz="4000" dirty="0" smtClean="0"/>
              <a:t>  Об этом Шарик мечтал в долгие, бессонные ночи. И, когда в магазин заходили дети с их родителями, он прыгал в своей коробке, у него перехватывало  дух и он надеялся – вот сейчас, вот сейчас меня заметят и возьмут с </a:t>
            </a:r>
            <a:r>
              <a:rPr lang="ru-RU" sz="4000" dirty="0" err="1" smtClean="0"/>
              <a:t>собой...Но</a:t>
            </a:r>
            <a:r>
              <a:rPr lang="ru-RU" sz="4000" dirty="0" smtClean="0"/>
              <a:t> дни пробегали, недели, а его никто не замечал. Как ему было </a:t>
            </a:r>
            <a:r>
              <a:rPr lang="ru-RU" sz="4000" dirty="0" err="1" smtClean="0"/>
              <a:t>обидно...Чем</a:t>
            </a:r>
            <a:r>
              <a:rPr lang="ru-RU" sz="4000" dirty="0" smtClean="0"/>
              <a:t> он хуже этих красивых кукол и машин, мячей и скакалок? Пусть, пусть выбирают и их, он не против, но  ему так хочется выйти из магазина и летать. Часто Шарику хотелось плакать  и он еле сдерживал свои слёзы. </a:t>
            </a:r>
            <a:br>
              <a:rPr lang="ru-RU" sz="4000" dirty="0" smtClean="0"/>
            </a:br>
            <a:r>
              <a:rPr lang="ru-RU" sz="4000" dirty="0" smtClean="0"/>
              <a:t>   - Я дождусь, я обязательно дождусь – думал Шарик в такие минуты.</a:t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299" y="0"/>
            <a:ext cx="923859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6429420"/>
          </a:xfrm>
        </p:spPr>
        <p:txBody>
          <a:bodyPr>
            <a:noAutofit/>
          </a:bodyPr>
          <a:lstStyle/>
          <a:p>
            <a:r>
              <a:rPr lang="ru-RU" sz="2000" dirty="0" smtClean="0"/>
              <a:t>...И он дождался! В один тёплый, солнечный  денёк в магазин вошла красивая женщина с девочкой. Девочке было годика четыре, не больше. Она была такой красивой в своём </a:t>
            </a:r>
            <a:r>
              <a:rPr lang="ru-RU" sz="2000" dirty="0" err="1" smtClean="0"/>
              <a:t>розовом</a:t>
            </a:r>
            <a:r>
              <a:rPr lang="ru-RU" sz="2000" dirty="0" smtClean="0"/>
              <a:t>, коротеньком платье, с огромным белым бантом в светлых, вьющихся волосах. Словно маленький Ангел спустился с небес! Они выбрали  девочке нарядную куклу, цветные краски и большой мяч. Шарик запрыгал в коробке, надеясь, что его заметят и тоже купят. Но никто не обратил внимания на эту коробку, а мама, рассчитавшись за покупки, взяла своего Ангела за ручку и они направились к выходу, весело улыбаясь. Сердечко у Шарика ёкнуло от боли – опять меня не </a:t>
            </a:r>
            <a:r>
              <a:rPr lang="ru-RU" sz="2000" dirty="0" err="1" smtClean="0"/>
              <a:t>взяли...Никому</a:t>
            </a:r>
            <a:r>
              <a:rPr lang="ru-RU" sz="2000" dirty="0" smtClean="0"/>
              <a:t> я такой некрасивый не нужен. И слёзы градом полились в коробку.</a:t>
            </a:r>
            <a:br>
              <a:rPr lang="ru-RU" sz="2000" dirty="0" smtClean="0"/>
            </a:br>
            <a:r>
              <a:rPr lang="ru-RU" sz="2000" dirty="0" smtClean="0"/>
              <a:t>   А девочка, маленькая Анечка, вдруг заметила плачущего Шарика и воскликнула: - Мама, мы забыли купить мне воздушный Шарик!</a:t>
            </a:r>
            <a:br>
              <a:rPr lang="ru-RU" sz="2000" dirty="0" smtClean="0"/>
            </a:br>
            <a:r>
              <a:rPr lang="ru-RU" sz="2000" dirty="0" smtClean="0"/>
              <a:t>  Вот это было счастьем для него! Анечка осторожно держала в своей ладошке красный Шарик и вместе с мамой они вышли из магазина.</a:t>
            </a:r>
            <a:br>
              <a:rPr lang="ru-RU" sz="2000" dirty="0" smtClean="0"/>
            </a:br>
            <a:r>
              <a:rPr lang="ru-RU" sz="2000" dirty="0" smtClean="0"/>
              <a:t>  Дома </a:t>
            </a:r>
            <a:r>
              <a:rPr lang="ru-RU" sz="2000" dirty="0" err="1" smtClean="0"/>
              <a:t>Анечкин</a:t>
            </a:r>
            <a:r>
              <a:rPr lang="ru-RU" sz="2000" dirty="0" smtClean="0"/>
              <a:t> папа наполнил шарик воздухом и ещё чем-то, отчего Шарик стал большим и круглым. Папа привязал к нему очень красивую красную ленточку и отдал Анечке. А Анечка нарисовала цветными красками на нём  улыбающееся солнышко и белую ромашку. Красный Шарик покраснел от радости и удовольствия  ещё больше! 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300" y="0"/>
            <a:ext cx="91912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6297634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  </a:t>
            </a:r>
            <a:r>
              <a:rPr lang="ru-RU" sz="1800" dirty="0" smtClean="0"/>
              <a:t>После обеда собрались гости поздравить  Анечку с Днём Рождения. Ей сегодня исполнилось  ровно четыре года. Дети бегали, играли в разные игры, смеялись и пели. Шарик смеялся и пел вместе с ними. Наигравшись в доме, все вышли во двор побегать и полюбоваться тёплым солнышком. Анечка Шарик взяла с собой. Она с ним не расставалась ни на минутку. Перед их домом была лужайка, вся усыпанная чудесными цветами, бассейн и качели. Дети все подбежали к качелям. Они визжали от восторга, когда </a:t>
            </a:r>
            <a:r>
              <a:rPr lang="ru-RU" sz="1800" dirty="0" err="1" smtClean="0"/>
              <a:t>Анечкин</a:t>
            </a:r>
            <a:r>
              <a:rPr lang="ru-RU" sz="1800" dirty="0" smtClean="0"/>
              <a:t> папа их катал на качелях. Анечка держала Шарик за ленточку и он вместе с ними летел вверх, к облакам!</a:t>
            </a:r>
            <a:br>
              <a:rPr lang="ru-RU" sz="1800" dirty="0" smtClean="0"/>
            </a:br>
            <a:r>
              <a:rPr lang="ru-RU" sz="1800" dirty="0" smtClean="0"/>
              <a:t>Наигравшись и набегавшись вволю, дети побежали в дом  - там их ждал огромный торт и конфеты!.Ой, как Шарик не хотел возвращаться в дом – он хотел летать ещё и ещё, как в своих снах и мечтах.</a:t>
            </a:r>
            <a:br>
              <a:rPr lang="ru-RU" sz="1800" dirty="0" smtClean="0"/>
            </a:br>
            <a:r>
              <a:rPr lang="ru-RU" sz="1800" dirty="0" smtClean="0"/>
              <a:t>И Анечка увидела, как погрустнел её любимый красный Шарик. Она догадалась, наверное, о его мечте. Она  разжала свои крохотные пальчики и отпустила ленточку из рук.</a:t>
            </a:r>
            <a:br>
              <a:rPr lang="ru-RU" sz="1800" dirty="0" smtClean="0"/>
            </a:br>
            <a:r>
              <a:rPr lang="ru-RU" sz="1800" dirty="0" smtClean="0"/>
              <a:t>    -Ура! Я лечу, лечу, лечу! Моя мечта сбылась! Я лечу к морю, я увижу чаек и дельфинов, белый корабль, плывущий по волнам. Спасибо тебе, дорогая девочка, Мой чудесный Ангел!</a:t>
            </a:r>
            <a:br>
              <a:rPr lang="ru-RU" sz="1800" dirty="0" smtClean="0"/>
            </a:br>
            <a:r>
              <a:rPr lang="ru-RU" sz="1800" dirty="0" smtClean="0"/>
              <a:t>И Шарик приветливо помахал ей своей шёлковой красной ленточкой, подымаясь всё выше и выше, прямо к облакам. Ветерок подхватил его и понёс туда, где летают птицы, где небо и солнце.</a:t>
            </a:r>
            <a:br>
              <a:rPr lang="ru-RU" sz="1800" dirty="0" smtClean="0"/>
            </a:br>
            <a:r>
              <a:rPr lang="ru-RU" sz="1800" dirty="0" smtClean="0"/>
              <a:t>  Его заветная мечта сбылась!  Дети радостно хлопали в ладошки и кричали ему:</a:t>
            </a:r>
            <a:br>
              <a:rPr lang="ru-RU" sz="1800" dirty="0" smtClean="0"/>
            </a:br>
            <a:r>
              <a:rPr lang="ru-RU" sz="1800" dirty="0" smtClean="0"/>
              <a:t>  -Счастливого полёта, Шарик!</a:t>
            </a:r>
            <a:br>
              <a:rPr lang="ru-RU" sz="1800" dirty="0" smtClean="0"/>
            </a:br>
            <a:r>
              <a:rPr lang="ru-RU" sz="1800" dirty="0" smtClean="0"/>
              <a:t>    А Шарик, с солнышком и ромашкой, нарисованными Анечкой  на его круглых боках, летел к своей мечте!  </a:t>
            </a:r>
            <a:br>
              <a:rPr lang="ru-RU" sz="1800" dirty="0" smtClean="0"/>
            </a:br>
            <a:r>
              <a:rPr lang="ru-RU" sz="1800" dirty="0" smtClean="0"/>
              <a:t>Вот так, благодаря Анечки и сбылась мечта  красного Шарика!</a:t>
            </a:r>
            <a:br>
              <a:rPr lang="ru-RU" sz="1800" dirty="0" smtClean="0"/>
            </a:br>
            <a:r>
              <a:rPr lang="ru-RU" sz="1800" dirty="0" smtClean="0"/>
              <a:t> </a:t>
            </a:r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299" y="0"/>
            <a:ext cx="9238598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Если очень-очень хотеть – мечты сбываются, нужно только верить, надеяться  и ждать, как это делал Шарик...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7" name="Содержимое 6" descr="20191028_093318_resized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179186" y="1000108"/>
            <a:ext cx="4179112" cy="5572164"/>
          </a:xfrm>
        </p:spPr>
      </p:pic>
      <p:pic>
        <p:nvPicPr>
          <p:cNvPr id="8" name="Содержимое 7" descr="20191028_095758_resized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635681" y="1000108"/>
            <a:ext cx="4179123" cy="557216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300" y="0"/>
            <a:ext cx="91912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Немного волшебства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20191028_092315_resized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00034" y="1196164"/>
            <a:ext cx="5063650" cy="5376108"/>
          </a:xfrm>
        </p:spPr>
      </p:pic>
      <p:pic>
        <p:nvPicPr>
          <p:cNvPr id="7" name="Рисунок 6" descr="0012-008-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2357430"/>
            <a:ext cx="3071834" cy="450057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a9a8196031baaca85ae0daacbf66d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300" y="0"/>
            <a:ext cx="91912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6200000">
            <a:off x="-821569" y="1321579"/>
            <a:ext cx="3571900" cy="150019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C000"/>
                </a:solidFill>
              </a:rPr>
              <a:t>Желтая сказка</a:t>
            </a:r>
            <a:endParaRPr lang="ru-RU" b="1" i="1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20191029_082320_resized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14546" y="170246"/>
            <a:ext cx="5715040" cy="640200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551</Words>
  <PresentationFormat>Экран (4:3)</PresentationFormat>
  <Paragraphs>62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Муниципальное бюджетное дошкольное образовательное учреждение «Детский сад № 247» г.Уссурийск         Разноцветная неделя  </vt:lpstr>
      <vt:lpstr>Красная сказка</vt:lpstr>
      <vt:lpstr>Немного поиграем</vt:lpstr>
      <vt:lpstr>Немного почитаем</vt:lpstr>
      <vt:lpstr>...И он дождался! В один тёплый, солнечный  денёк в магазин вошла красивая женщина с девочкой. Девочке было годика четыре, не больше. Она была такой красивой в своём розовом, коротеньком платье, с огромным белым бантом в светлых, вьющихся волосах. Словно маленький Ангел спустился с небес! Они выбрали  девочке нарядную куклу, цветные краски и большой мяч. Шарик запрыгал в коробке, надеясь, что его заметят и тоже купят. Но никто не обратил внимания на эту коробку, а мама, рассчитавшись за покупки, взяла своего Ангела за ручку и они направились к выходу, весело улыбаясь. Сердечко у Шарика ёкнуло от боли – опять меня не взяли...Никому я такой некрасивый не нужен. И слёзы градом полились в коробку.    А девочка, маленькая Анечка, вдруг заметила плачущего Шарика и воскликнула: - Мама, мы забыли купить мне воздушный Шарик!   Вот это было счастьем для него! Анечка осторожно держала в своей ладошке красный Шарик и вместе с мамой они вышли из магазина.   Дома Анечкин папа наполнил шарик воздухом и ещё чем-то, отчего Шарик стал большим и круглым. Папа привязал к нему очень красивую красную ленточку и отдал Анечке. А Анечка нарисовала цветными красками на нём  улыбающееся солнышко и белую ромашку. Красный Шарик покраснел от радости и удовольствия  ещё больше!  </vt:lpstr>
      <vt:lpstr>  После обеда собрались гости поздравить  Анечку с Днём Рождения. Ей сегодня исполнилось  ровно четыре года. Дети бегали, играли в разные игры, смеялись и пели. Шарик смеялся и пел вместе с ними. Наигравшись в доме, все вышли во двор побегать и полюбоваться тёплым солнышком. Анечка Шарик взяла с собой. Она с ним не расставалась ни на минутку. Перед их домом была лужайка, вся усыпанная чудесными цветами, бассейн и качели. Дети все подбежали к качелям. Они визжали от восторга, когда Анечкин папа их катал на качелях. Анечка держала Шарик за ленточку и он вместе с ними летел вверх, к облакам! Наигравшись и набегавшись вволю, дети побежали в дом  - там их ждал огромный торт и конфеты!.Ой, как Шарик не хотел возвращаться в дом – он хотел летать ещё и ещё, как в своих снах и мечтах. И Анечка увидела, как погрустнел её любимый красный Шарик. Она догадалась, наверное, о его мечте. Она  разжала свои крохотные пальчики и отпустила ленточку из рук.     -Ура! Я лечу, лечу, лечу! Моя мечта сбылась! Я лечу к морю, я увижу чаек и дельфинов, белый корабль, плывущий по волнам. Спасибо тебе, дорогая девочка, Мой чудесный Ангел! И Шарик приветливо помахал ей своей шёлковой красной ленточкой, подымаясь всё выше и выше, прямо к облакам. Ветерок подхватил его и понёс туда, где летают птицы, где небо и солнце.   Его заветная мечта сбылась!  Дети радостно хлопали в ладошки и кричали ему:   -Счастливого полёта, Шарик!     А Шарик, с солнышком и ромашкой, нарисованными Анечкой  на его круглых боках, летел к своей мечте!   Вот так, благодаря Анечки и сбылась мечта  красного Шарика!  </vt:lpstr>
      <vt:lpstr>Если очень-очень хотеть – мечты сбываются, нужно только верить, надеяться  и ждать, как это делал Шарик... </vt:lpstr>
      <vt:lpstr>Немного волшебства</vt:lpstr>
      <vt:lpstr>Желтая сказка</vt:lpstr>
      <vt:lpstr>Немного поиграем</vt:lpstr>
      <vt:lpstr>Немного почитаем</vt:lpstr>
      <vt:lpstr>Слайд 12</vt:lpstr>
      <vt:lpstr>Слайд 13</vt:lpstr>
      <vt:lpstr>Я держу в ладошках солнце! Я дарю его друзьям! Улыбайтесь – это просто! Лучик солнца – это Вам!!</vt:lpstr>
      <vt:lpstr>Зелёная сказка</vt:lpstr>
      <vt:lpstr>Немножко поиграем</vt:lpstr>
      <vt:lpstr>Немного почитаем</vt:lpstr>
      <vt:lpstr>Слайд 18</vt:lpstr>
      <vt:lpstr>Слайд 19</vt:lpstr>
      <vt:lpstr>Птички прилетели на ладошки сели</vt:lpstr>
      <vt:lpstr>Синяя сказка</vt:lpstr>
      <vt:lpstr>Немного поиграем</vt:lpstr>
      <vt:lpstr>Немного почитаем</vt:lpstr>
      <vt:lpstr>Где водятся волшебники</vt:lpstr>
      <vt:lpstr>Нарисовал художник петуха, а раскрасить его забыл...</vt:lpstr>
      <vt:lpstr>Немного поиграем</vt:lpstr>
      <vt:lpstr>Немного почитаем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 247» г.Уссурийск         Разноцветная неделя  </dc:title>
  <cp:lastModifiedBy>Адамова</cp:lastModifiedBy>
  <cp:revision>48</cp:revision>
  <dcterms:modified xsi:type="dcterms:W3CDTF">2019-12-01T06:53:12Z</dcterms:modified>
</cp:coreProperties>
</file>