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2" r:id="rId4"/>
    <p:sldId id="264" r:id="rId5"/>
    <p:sldId id="265" r:id="rId6"/>
    <p:sldId id="266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0" y="0"/>
            <a:ext cx="9144000" cy="1196975"/>
          </a:xfrm>
          <a:prstGeom prst="rect">
            <a:avLst/>
          </a:prstGeom>
          <a:solidFill>
            <a:srgbClr val="002A7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002A7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>
              <a:solidFill>
                <a:schemeClr val="bg1"/>
              </a:solidFill>
            </a:endParaRPr>
          </a:p>
          <a:p>
            <a:pPr algn="ctr"/>
            <a:endParaRPr lang="ru-RU" b="1">
              <a:solidFill>
                <a:schemeClr val="bg1"/>
              </a:solidFill>
            </a:endParaRPr>
          </a:p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 rot="10800000" flipV="1">
            <a:off x="754063" y="2224088"/>
            <a:ext cx="8218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ru-RU" sz="240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003800" y="3797866"/>
            <a:ext cx="37830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Воспитатель:Бодрина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Анастасия Владимировна</a:t>
            </a:r>
            <a:endParaRPr lang="ru-RU" sz="2000" dirty="0">
              <a:latin typeface="Times New Roman" pitchFamily="18" charset="0"/>
            </a:endParaRPr>
          </a:p>
          <a:p>
            <a:pPr eaLnBrk="0" hangingPunct="0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000" dirty="0">
              <a:latin typeface="Times New Roman" pitchFamily="18" charset="0"/>
            </a:endParaRPr>
          </a:p>
        </p:txBody>
      </p:sp>
      <p:sp>
        <p:nvSpPr>
          <p:cNvPr id="2056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1916113"/>
            <a:ext cx="8280400" cy="194151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Конспект занятия по рисованию для детей подготовительной группы «Берёзка»</a:t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Тема: Городецкая роспись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00042"/>
            <a:ext cx="75608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Цель: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Формирования знания об особенностях городецкой росписи</a:t>
            </a:r>
          </a:p>
          <a:p>
            <a:r>
              <a:rPr lang="ru-RU" sz="2400" dirty="0" smtClean="0"/>
              <a:t>Задачи:</a:t>
            </a:r>
          </a:p>
          <a:p>
            <a:r>
              <a:rPr lang="ru-RU" sz="2400" dirty="0" smtClean="0"/>
              <a:t> Образовательные: Продолжать знакомство с городецкой росписью, ее колоритом, особенностями. </a:t>
            </a:r>
          </a:p>
          <a:p>
            <a:r>
              <a:rPr lang="ru-RU" sz="2400" dirty="0" smtClean="0"/>
              <a:t> Учить рисовать новые элементы росписи – ромашки и розана. Развивающие:  Упражнять в рисовании городецких цветов – купавки голубого и розового цвета, в нанесении оживки с помощью кисти. Закреплять навыки смешивания красок на палитре для получения нужного цвета.  Развивать чувство композиции, умение красиво расположить узор в заданной форме.</a:t>
            </a:r>
          </a:p>
          <a:p>
            <a:r>
              <a:rPr lang="ru-RU" sz="2400" dirty="0" smtClean="0"/>
              <a:t> Воспитательные:  Воспитывать любовь к народному творчеству, уважение к труду народных мастеров.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24944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часть:</a:t>
            </a:r>
          </a:p>
          <a:p>
            <a:pPr marL="342900" indent="-342900" algn="l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Закрепить с детьми правила работы с красками и кисточками.</a:t>
            </a:r>
          </a:p>
          <a:p>
            <a:pPr marL="342900" indent="-342900" algn="l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Обратить внимание детей на цвета используемые в узоре.</a:t>
            </a:r>
          </a:p>
          <a:p>
            <a:pPr marL="342900" indent="-342900" algn="l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Уточнить какие элементы городецкой росписи знают дети , какие использует мастер.</a:t>
            </a:r>
          </a:p>
          <a:p>
            <a:pPr marL="342900" indent="-342900" algn="l"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 узоров воспитателя на доске.</a:t>
            </a:r>
          </a:p>
          <a:p>
            <a:pPr marL="342900" indent="-342900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Вводная беседа: </a:t>
            </a:r>
            <a:br>
              <a:rPr lang="ru-RU" sz="2000" dirty="0" smtClean="0"/>
            </a:br>
            <a:r>
              <a:rPr lang="ru-RU" sz="2000" dirty="0" smtClean="0"/>
              <a:t>1.Об особенностях городецкой росписи</a:t>
            </a:r>
            <a:br>
              <a:rPr lang="ru-RU" sz="2000" dirty="0" smtClean="0"/>
            </a:br>
            <a:r>
              <a:rPr lang="ru-RU" sz="2000" dirty="0" smtClean="0"/>
              <a:t>2.Рассматривание деревянных расписных изделий.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137_2111\IMG_0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7486"/>
            <a:ext cx="6744812" cy="53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137_2111\IMG_0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2964"/>
            <a:ext cx="6958556" cy="562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137_2111\IMG_0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71286"/>
            <a:ext cx="7031134" cy="5454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137_2111\IMG_05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09806"/>
            <a:ext cx="7103142" cy="5443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137_2111\IMG_06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70060"/>
            <a:ext cx="6602506" cy="5183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/>
              <a:t>Итог:</a:t>
            </a:r>
            <a:br>
              <a:rPr lang="ru-RU" sz="3600" dirty="0" smtClean="0"/>
            </a:br>
            <a:r>
              <a:rPr lang="ru-RU" sz="3600" dirty="0" smtClean="0"/>
              <a:t>1.Ребята с какой росписью мы познакомились</a:t>
            </a:r>
            <a:r>
              <a:rPr lang="en-US" sz="3600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2.Какие цвета использовали</a:t>
            </a:r>
            <a:r>
              <a:rPr lang="en-US" sz="3600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3.Понравилась ли вам городецкая роспись </a:t>
            </a:r>
            <a:r>
              <a:rPr lang="en-US" sz="3600" dirty="0" smtClean="0"/>
              <a:t>?</a:t>
            </a:r>
            <a:r>
              <a:rPr lang="ru-RU" sz="3600" dirty="0" smtClean="0"/>
              <a:t> Почему</a:t>
            </a:r>
            <a:r>
              <a:rPr lang="en-US" sz="3600" dirty="0" smtClean="0"/>
              <a:t>?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102</TotalTime>
  <Words>142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 Конспект занятия по рисованию для детей подготовительной группы «Берёзка» Тема: Городецкая роспись</vt:lpstr>
      <vt:lpstr>Слайд 2</vt:lpstr>
      <vt:lpstr>Вводная беседа:  1.Об особенностях городецкой росписи 2.Рассматривание деревянных расписных изделий.</vt:lpstr>
      <vt:lpstr>Слайд 4</vt:lpstr>
      <vt:lpstr>Слайд 5</vt:lpstr>
      <vt:lpstr>Слайд 6</vt:lpstr>
      <vt:lpstr>Слайд 7</vt:lpstr>
      <vt:lpstr>Слайд 8</vt:lpstr>
      <vt:lpstr>Итог: 1.Ребята с какой росписью мы познакомились? 2.Какие цвета использовали? 3.Понравилась ли вам городецкая роспись ? Почему?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вида деятельности (……) для детей подготовительной группы</dc:title>
  <dc:creator>Александр</dc:creator>
  <cp:lastModifiedBy>Windows User</cp:lastModifiedBy>
  <cp:revision>23</cp:revision>
  <dcterms:created xsi:type="dcterms:W3CDTF">2014-11-23T10:31:55Z</dcterms:created>
  <dcterms:modified xsi:type="dcterms:W3CDTF">2019-12-01T11:11:43Z</dcterms:modified>
</cp:coreProperties>
</file>