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908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5D3E-168E-472E-BF19-C1FFDA604877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B8C1A-40AF-4F8B-B16E-A2DE014368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5D3E-168E-472E-BF19-C1FFDA604877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B8C1A-40AF-4F8B-B16E-A2DE014368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5D3E-168E-472E-BF19-C1FFDA604877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B8C1A-40AF-4F8B-B16E-A2DE014368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5D3E-168E-472E-BF19-C1FFDA604877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B8C1A-40AF-4F8B-B16E-A2DE014368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5D3E-168E-472E-BF19-C1FFDA604877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B8C1A-40AF-4F8B-B16E-A2DE014368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5D3E-168E-472E-BF19-C1FFDA604877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B8C1A-40AF-4F8B-B16E-A2DE014368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5D3E-168E-472E-BF19-C1FFDA604877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B8C1A-40AF-4F8B-B16E-A2DE014368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5D3E-168E-472E-BF19-C1FFDA604877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B8C1A-40AF-4F8B-B16E-A2DE014368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5D3E-168E-472E-BF19-C1FFDA604877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B8C1A-40AF-4F8B-B16E-A2DE014368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5D3E-168E-472E-BF19-C1FFDA604877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B8C1A-40AF-4F8B-B16E-A2DE014368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5D3E-168E-472E-BF19-C1FFDA604877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B8C1A-40AF-4F8B-B16E-A2DE014368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95D3E-168E-472E-BF19-C1FFDA604877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B8C1A-40AF-4F8B-B16E-A2DE014368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21509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2600342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7200" dirty="0" smtClean="0"/>
              <a:t>РУССКИЙ </a:t>
            </a:r>
            <a:r>
              <a:rPr lang="ru-RU" sz="7200" dirty="0" smtClean="0"/>
              <a:t>БЫТ</a:t>
            </a:r>
            <a:br>
              <a:rPr lang="ru-RU" sz="7200" dirty="0" smtClean="0"/>
            </a:br>
            <a:r>
              <a:rPr lang="ru-RU" sz="2700" b="1" i="1" u="sng" dirty="0" smtClean="0"/>
              <a:t>Презентация к </a:t>
            </a:r>
            <a:r>
              <a:rPr lang="ru-RU" sz="2700" b="1" i="1" u="sng" dirty="0" err="1" smtClean="0"/>
              <a:t>лэпбуку</a:t>
            </a: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86072"/>
          </a:xfrm>
        </p:spPr>
        <p:txBody>
          <a:bodyPr/>
          <a:lstStyle/>
          <a:p>
            <a:pPr algn="r"/>
            <a:r>
              <a:rPr lang="ru-RU" sz="2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Учитель-дефектолог</a:t>
            </a:r>
          </a:p>
          <a:p>
            <a:pPr algn="r"/>
            <a:r>
              <a:rPr lang="ru-RU" sz="2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ГКОУ «</a:t>
            </a:r>
            <a:r>
              <a:rPr lang="ru-RU" sz="2400" b="1" i="1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Мантуровская</a:t>
            </a:r>
            <a:endParaRPr lang="ru-RU" sz="2400" b="1" i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школа-интернат»</a:t>
            </a:r>
          </a:p>
          <a:p>
            <a:pPr algn="r"/>
            <a:r>
              <a:rPr lang="ru-RU" sz="2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Иванова С.В.</a:t>
            </a:r>
          </a:p>
          <a:p>
            <a:pPr algn="r"/>
            <a:endParaRPr lang="ru-RU" sz="2400" b="1" i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3600" b="1" dirty="0" smtClean="0"/>
              <a:t>Колодец.</a:t>
            </a:r>
            <a:endParaRPr lang="ru-RU" sz="36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928670"/>
            <a:ext cx="4040188" cy="1428760"/>
          </a:xfrm>
          <a:solidFill>
            <a:schemeClr val="accent6">
              <a:lumMod val="40000"/>
              <a:lumOff val="60000"/>
            </a:schemeClr>
          </a:solidFill>
        </p:spPr>
        <p:txBody>
          <a:bodyPr anchor="t">
            <a:normAutofit/>
          </a:bodyPr>
          <a:lstStyle/>
          <a:p>
            <a:r>
              <a:rPr lang="ru-RU" sz="2000" dirty="0" smtClean="0"/>
              <a:t>Из него носили воду. Ведро поднималось с помощью вращения рукоятки ворота или журавля.</a:t>
            </a:r>
            <a:endParaRPr lang="ru-RU" sz="2000" dirty="0"/>
          </a:p>
        </p:txBody>
      </p:sp>
      <p:pic>
        <p:nvPicPr>
          <p:cNvPr id="11" name="Содержимое 10" descr="photo_3_138104601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" y="2833886"/>
            <a:ext cx="4040188" cy="3030141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928670"/>
            <a:ext cx="4041775" cy="1428760"/>
          </a:xfrm>
          <a:solidFill>
            <a:schemeClr val="accent6">
              <a:lumMod val="40000"/>
              <a:lumOff val="60000"/>
            </a:schemeClr>
          </a:solidFill>
        </p:spPr>
        <p:txBody>
          <a:bodyPr anchor="t">
            <a:normAutofit fontScale="92500" lnSpcReduction="10000"/>
          </a:bodyPr>
          <a:lstStyle/>
          <a:p>
            <a:r>
              <a:rPr lang="ru-RU" sz="2000" dirty="0" smtClean="0"/>
              <a:t>Журавль – приспособление для колодца в виде шеста или рогатины. Наклонялось над колодцем и позволяло легко набирать воду.</a:t>
            </a:r>
            <a:endParaRPr lang="ru-RU" sz="2000" dirty="0"/>
          </a:p>
        </p:txBody>
      </p:sp>
      <p:pic>
        <p:nvPicPr>
          <p:cNvPr id="12" name="Содержимое 11" descr="blog10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645025" y="2857496"/>
            <a:ext cx="4041775" cy="30003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400" b="1" u="sng" dirty="0" smtClean="0"/>
              <a:t>Коромысло.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Выгибали из липы, осины, ивы для того, чтобы можно было переносить сразу два ведра.</a:t>
            </a:r>
            <a:endParaRPr lang="ru-RU" sz="2400" b="1" dirty="0"/>
          </a:p>
        </p:txBody>
      </p:sp>
      <p:pic>
        <p:nvPicPr>
          <p:cNvPr id="10" name="Содержимое 9" descr="98957745_4809770_k21_1_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Пользователь\Desktop\Изба\shop_items_catalog_image3820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74638"/>
            <a:ext cx="4786346" cy="511156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400" b="1" u="sng" dirty="0" smtClean="0"/>
              <a:t>А теперь загадки</a:t>
            </a:r>
            <a:endParaRPr lang="ru-RU" sz="2400" b="1" u="sng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714348" y="1000107"/>
          <a:ext cx="7715304" cy="550800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857652"/>
                <a:gridCol w="3857652"/>
              </a:tblGrid>
              <a:tr h="10501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Стоит жилище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Деревянные бочища,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Внутри печь да дрова,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Это русская …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Хоть рогатый, но не бык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И к огню совсем привык.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Подносить горшки он рад,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У печи стоит …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8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</a:rPr>
                        <a:t>Может избу согревать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</a:rPr>
                        <a:t>И на ней удобно спать.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</a:rPr>
                        <a:t>Пирожки умеет печь. Все узнали? </a:t>
                      </a:r>
                      <a:endParaRPr lang="ru-RU" sz="14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Это 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</a:rPr>
                        <a:t>…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</a:rPr>
                        <a:t>Стоит толстуха –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</a:rPr>
                        <a:t>Деревянное брюхо,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</a:rPr>
                        <a:t> железный поясок.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1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</a:rPr>
                        <a:t>Книзу узок, верх широк,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</a:rPr>
                        <a:t>Не кастрюля, …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</a:rPr>
                        <a:t>Посудина старинное имеет название.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</a:rPr>
                        <a:t>Нужна она для стирки, а может для купания.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</a:rPr>
                        <a:t>Не знаю, кем это название открыто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</a:rPr>
                        <a:t>Но эта посудина просто …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8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Кто напоит целый дом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И порадует чайком?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Выпускает белый пар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Наш пузатый …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Всякое добро хранить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И приданое копить.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Платье, бусы и утюг –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Помещалось всё в …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8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</a:rPr>
                        <a:t>Я умею жар сгребать,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</a:rPr>
                        <a:t>Угольки в печи мешать.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</a:rPr>
                        <a:t>У меня одна нога.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</a:rPr>
                        <a:t>Догадались? …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</a:rPr>
                        <a:t>Ведёрко звонко, спускаясь, скачет,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</a:rPr>
                        <a:t>А поднимаясь, скрипит и плачет.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</a:rPr>
                        <a:t>В глубокой шахте вода хранится,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</a:rPr>
                        <a:t>Чтоб летом знойным ты мог напиться.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Пользователь\Desktop\Изба\shop_items_catalog_image3820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 anchor="t"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Реши</a:t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задачку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Содержимое 7" descr="samovar_0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5050" y="285729"/>
            <a:ext cx="5111750" cy="3357586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4071942"/>
            <a:ext cx="8258204" cy="2357454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Семья пила чай из самовара. Папа налил себе четыре кружки, мама три кружки, бабушка с дедушкой по две кружки. Сёма, Варя и Катя выпили по одной кружке и чай закончился. Сколько кружек чая умещается в самоваре?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Пользователь\Desktop\Изба\shop_items_catalog_image3820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 anchor="t"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Реши</a:t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задачку</a:t>
            </a:r>
            <a:endParaRPr lang="ru-RU" sz="3600" dirty="0"/>
          </a:p>
        </p:txBody>
      </p:sp>
      <p:pic>
        <p:nvPicPr>
          <p:cNvPr id="6" name="Содержимое 5" descr="image12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091751" y="357166"/>
            <a:ext cx="4017217" cy="442651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4348" y="4929198"/>
            <a:ext cx="7858180" cy="1571636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У бабушки четыре внука. Она испекла для внуков двенадцать пирожков. Сколько пирожков </a:t>
            </a:r>
            <a:r>
              <a:rPr lang="ru-RU" sz="2800" b="1" smtClean="0">
                <a:solidFill>
                  <a:schemeClr val="accent2">
                    <a:lumMod val="75000"/>
                  </a:schemeClr>
                </a:solidFill>
              </a:rPr>
              <a:t>досталось каждому?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Пользователь\Desktop\Изба\shop_items_catalog_image3820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 anchor="t"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Реши </a:t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задачку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image26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643306" y="285728"/>
            <a:ext cx="5111750" cy="386576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357694"/>
            <a:ext cx="8329642" cy="1768469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Маша нашла в лесу пятнадцать белых грибов, а подосиновиков на три больше. Сколько всего грибов нашла Маша?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Пользователь\Desktop\Изба\shop_items_catalog_image3820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Всем спасибо! До встречи!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Содержимое 7" descr="Deti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59712" y="1600200"/>
            <a:ext cx="602457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800" b="1" u="sng" dirty="0" smtClean="0"/>
              <a:t>Изба.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Складывали из брёвен сосны, ели или лиственницы. Конёк на крыше должен был приносить удачу</a:t>
            </a:r>
            <a:endParaRPr lang="ru-RU" sz="3100" b="1" dirty="0"/>
          </a:p>
        </p:txBody>
      </p:sp>
      <p:pic>
        <p:nvPicPr>
          <p:cNvPr id="7" name="Содержимое 6" descr="hello_html_1f10b11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8728" y="1643050"/>
            <a:ext cx="6382972" cy="48605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1571636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400" b="1" u="sng" dirty="0" smtClean="0"/>
              <a:t>Русская печь.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Самая главная в избе. Делалась из камней и глины. Она согревала и освещала. В ней готовили обед, сушили зерно и мокрую одежду. На тёплой печке спали. Бывало, и мылись вместо бани.</a:t>
            </a:r>
            <a:endParaRPr lang="ru-RU" sz="2400" b="1" dirty="0"/>
          </a:p>
        </p:txBody>
      </p:sp>
      <p:pic>
        <p:nvPicPr>
          <p:cNvPr id="5" name="Содержимое 4" descr="1667617_original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57291" y="1857364"/>
            <a:ext cx="6572296" cy="4429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Посуда.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0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928669"/>
            <a:ext cx="4040188" cy="857257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ru-RU" u="sng" dirty="0"/>
              <a:t>Чугунок.</a:t>
            </a:r>
            <a:r>
              <a:rPr lang="ru-RU" dirty="0"/>
              <a:t> Делался из чугуна для тушения и варки в русской печи.</a:t>
            </a:r>
            <a:br>
              <a:rPr lang="ru-RU" dirty="0"/>
            </a:br>
            <a:endParaRPr lang="ru-RU" dirty="0"/>
          </a:p>
        </p:txBody>
      </p:sp>
      <p:pic>
        <p:nvPicPr>
          <p:cNvPr id="11" name="Содержимое 10" descr="bbb51651a21ae975fe38986eba43e7ae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" y="2403042"/>
            <a:ext cx="4040188" cy="3494953"/>
          </a:xfrm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645025" y="928671"/>
            <a:ext cx="4041775" cy="857256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ru-RU" u="sng" dirty="0"/>
              <a:t>Горшок.</a:t>
            </a:r>
            <a:r>
              <a:rPr lang="ru-RU" dirty="0"/>
              <a:t> Удобный глиняный сосуд для хранения продуктов и приготовления каши</a:t>
            </a:r>
          </a:p>
        </p:txBody>
      </p:sp>
      <p:pic>
        <p:nvPicPr>
          <p:cNvPr id="12" name="Содержимое 11" descr="pshennaya_kasha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645025" y="2428868"/>
            <a:ext cx="4041775" cy="34290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714612" y="274638"/>
            <a:ext cx="3500462" cy="582594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/>
              <a:t>Печная утварь</a:t>
            </a:r>
            <a:endParaRPr lang="ru-RU" sz="2400" b="1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57158" y="1357298"/>
            <a:ext cx="4214842" cy="817577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000" u="sng" dirty="0" smtClean="0"/>
              <a:t>Ухват.</a:t>
            </a:r>
            <a:r>
              <a:rPr lang="ru-RU" sz="2000" dirty="0" smtClean="0"/>
              <a:t> Им удобно было захватывать и ставить в печь чугунок.</a:t>
            </a:r>
            <a:endParaRPr lang="ru-RU" sz="20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5025" y="1357298"/>
            <a:ext cx="4041775" cy="785817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000" u="sng" dirty="0"/>
              <a:t>К</a:t>
            </a:r>
            <a:r>
              <a:rPr lang="ru-RU" sz="2000" u="sng" dirty="0" smtClean="0"/>
              <a:t>очерга. </a:t>
            </a:r>
            <a:r>
              <a:rPr lang="ru-RU" sz="2000" dirty="0" smtClean="0"/>
              <a:t>Ей размешивали угли и сгребали жар из печи.</a:t>
            </a:r>
            <a:endParaRPr lang="ru-RU" sz="2000" dirty="0"/>
          </a:p>
        </p:txBody>
      </p:sp>
      <p:pic>
        <p:nvPicPr>
          <p:cNvPr id="16" name="Содержимое 15" descr="45584820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2500307"/>
            <a:ext cx="4041775" cy="3165878"/>
          </a:xfrm>
        </p:spPr>
      </p:pic>
      <p:pic>
        <p:nvPicPr>
          <p:cNvPr id="15" name="Содержимое 14" descr="Документ-Microsoft-Office-Word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57200" y="2500306"/>
            <a:ext cx="4040188" cy="31432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700" b="1" u="sng" dirty="0" smtClean="0"/>
              <a:t>Самовар.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200" b="1" dirty="0" smtClean="0"/>
              <a:t>Красивый, блестящий. Делался из латуни, меди, серебра. В нём кипятили воду для чая и пили его всей семьёй.</a:t>
            </a:r>
            <a:endParaRPr lang="ru-RU" sz="2200" b="1" dirty="0"/>
          </a:p>
        </p:txBody>
      </p:sp>
      <p:pic>
        <p:nvPicPr>
          <p:cNvPr id="10" name="Содержимое 9" descr="700_nw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00232" y="1500174"/>
            <a:ext cx="5000660" cy="5143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700" b="1" u="sng" dirty="0" smtClean="0"/>
              <a:t>Сундук.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b="1" dirty="0" smtClean="0"/>
              <a:t>В нём хранили самое ценное: деньги, приданое, одежду, украшения. Закрывали на замок.</a:t>
            </a:r>
            <a:endParaRPr lang="ru-RU" sz="2200" b="1" dirty="0"/>
          </a:p>
        </p:txBody>
      </p:sp>
      <p:pic>
        <p:nvPicPr>
          <p:cNvPr id="5" name="Содержимое 4" descr="images (1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14546" y="1857364"/>
            <a:ext cx="4924451" cy="4357718"/>
          </a:xfrm>
          <a:solidFill>
            <a:srgbClr val="FFC000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700" b="1" u="sng" dirty="0" smtClean="0"/>
              <a:t>Корыто. </a:t>
            </a: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200" b="1" dirty="0" smtClean="0"/>
              <a:t>Выдалбливалось из половинки целого бревна. В нём стирали, хранили продукты, соленья и даже катались зимой с горки.</a:t>
            </a:r>
            <a:endParaRPr lang="ru-RU" sz="2200" b="1" dirty="0"/>
          </a:p>
        </p:txBody>
      </p:sp>
      <p:pic>
        <p:nvPicPr>
          <p:cNvPr id="7" name="Содержимое 6" descr="149107553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805781"/>
            <a:ext cx="822960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700" b="1" u="sng" dirty="0" smtClean="0"/>
              <a:t>Бочка.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200" b="1" dirty="0" smtClean="0"/>
              <a:t>Служила для хранения продуктов. Укреплялась обручами, закрывалась крышкой. Её можно перекатывать.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Содержимое 4" descr="27880.pi4rtc.84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28662" y="1500174"/>
            <a:ext cx="7447381" cy="4911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381</Words>
  <Application>Microsoft Office PowerPoint</Application>
  <PresentationFormat>Экран (4:3)</PresentationFormat>
  <Paragraphs>66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РУССКИЙ БЫТ Презентация к лэпбуку</vt:lpstr>
      <vt:lpstr>Изба. Складывали из брёвен сосны, ели или лиственницы. Конёк на крыше должен был приносить удачу</vt:lpstr>
      <vt:lpstr>Русская печь. Самая главная в избе. Делалась из камней и глины. Она согревала и освещала. В ней готовили обед, сушили зерно и мокрую одежду. На тёплой печке спали. Бывало, и мылись вместо бани.</vt:lpstr>
      <vt:lpstr> Посуда. </vt:lpstr>
      <vt:lpstr>Печная утварь</vt:lpstr>
      <vt:lpstr>Самовар. Красивый, блестящий. Делался из латуни, меди, серебра. В нём кипятили воду для чая и пили его всей семьёй.</vt:lpstr>
      <vt:lpstr>Сундук. В нём хранили самое ценное: деньги, приданое, одежду, украшения. Закрывали на замок.</vt:lpstr>
      <vt:lpstr>Корыто.  Выдалбливалось из половинки целого бревна. В нём стирали, хранили продукты, соленья и даже катались зимой с горки.</vt:lpstr>
      <vt:lpstr>Бочка. Служила для хранения продуктов. Укреплялась обручами, закрывалась крышкой. Её можно перекатывать. </vt:lpstr>
      <vt:lpstr>Колодец.</vt:lpstr>
      <vt:lpstr>Коромысло. Выгибали из липы, осины, ивы для того, чтобы можно было переносить сразу два ведра.</vt:lpstr>
      <vt:lpstr>А теперь загадки</vt:lpstr>
      <vt:lpstr>Реши задачку</vt:lpstr>
      <vt:lpstr>Реши задачку</vt:lpstr>
      <vt:lpstr>Реши  задачку</vt:lpstr>
      <vt:lpstr>Всем спасибо! До встречи!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БЫТ</dc:title>
  <dc:creator>Пользователь</dc:creator>
  <cp:lastModifiedBy>Пользователь</cp:lastModifiedBy>
  <cp:revision>50</cp:revision>
  <dcterms:created xsi:type="dcterms:W3CDTF">2019-07-30T08:34:32Z</dcterms:created>
  <dcterms:modified xsi:type="dcterms:W3CDTF">2019-10-06T17:38:24Z</dcterms:modified>
</cp:coreProperties>
</file>