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4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37628119-EC3E-4085-8DF1-DA5E6610CB17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6DE712D-A6CF-4CEF-B92D-43DE81EBEFA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CA341F7-3403-4191-92B9-C01243DE7DA0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6065512-267D-419D-B705-5347571510C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3200" cy="5008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5008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842BC9-E6FE-4214-B77B-D97628CB927B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E69694-11EA-4D5A-85A3-B9DDE3A71C22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EB6561-E1C0-453B-9FD3-96D78F6A45F3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EE60B7-E18D-41F1-8122-820B7B3DE6F1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B69FD2-0B32-42CB-9F0D-D2D50B5640BB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6C3CB9D-FEE7-4772-B99F-96695496AB36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F419815-1D4B-4E23-B610-D8EC88D2696A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55DC8A8-48A1-430B-B9BF-F3625684F510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0BC2C70-42C9-47F8-B9F4-5BAC873BF0E3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AC0CA6-C7E6-4629-86D1-F89367BB9C41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AD78D7-B1D2-4F33-8C35-01F75796DE17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D87EDA-DB7B-4F91-9024-90F600A99CBB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F43C767-53D2-40E1-9478-AA960B684007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3AA98F-42AD-467E-AC61-208CE32FC9A5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47AD76-914A-4386-A9BC-CCEEDB8C4EAB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4F2BBD-E7D5-49EA-A6A0-B4F44B3FB372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099317-FA3F-40FF-902D-396B638776CC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ECD018-7210-42A9-90FB-507A7D096696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4D5212-CC0B-4C14-A509-736088FF5390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D746D4-0CBD-466B-8449-1EC9E82506D5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FE59882-B527-4145-852A-32EAFC010EA5}" type="datetime1">
              <a:rPr lang="ru-RU" smtClean="0"/>
              <a:pPr lvl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B19CF33-796B-454B-9C7E-E92E0C08E403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2"/>
          </p:nvPr>
        </p:nvSpPr>
        <p:spPr>
          <a:xfrm>
            <a:off x="8380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DFE59882-B527-4145-852A-32EAFC010EA5}" type="datetime1">
              <a:rPr lang="ru-RU"/>
              <a:pPr lvl="0"/>
              <a:t>2019/12/1</a:t>
            </a:fld>
            <a:endParaRPr lang="ru-RU"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4038479" y="635652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86104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FF397954-75CE-42B8-8BE9-D21C7CCD325E}" type="slidenum">
              <a:t>‹#›</a:t>
            </a:fld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lvl="0" algn="l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ru-RU" sz="6000" b="0" i="0" u="none" strike="noStrike" kern="1200" spc="0">
          <a:ln>
            <a:noFill/>
          </a:ln>
          <a:solidFill>
            <a:srgbClr val="000000"/>
          </a:solidFill>
          <a:latin typeface="Calibri Light" pitchFamily="18"/>
          <a:ea typeface="Microsoft YaHei" pitchFamily="2"/>
          <a:cs typeface="Arial" pitchFamily="2"/>
        </a:defRPr>
      </a:lvl1pPr>
    </p:titleStyle>
    <p:bodyStyle>
      <a:lvl1pPr algn="l" rtl="0" hangingPunct="1">
        <a:lnSpc>
          <a:spcPct val="90000"/>
        </a:lnSpc>
        <a:spcBef>
          <a:spcPts val="0"/>
        </a:spcBef>
        <a:spcAft>
          <a:spcPts val="1417"/>
        </a:spcAft>
        <a:tabLst/>
        <a:defRPr lang="ru-RU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8380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F43C767-53D2-40E1-9478-AA960B684007}" type="datetime1">
              <a:rPr lang="ru-RU"/>
              <a:pPr lvl="0"/>
              <a:t>2019/12/1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4038479" y="635652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86104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48B0587-73D3-40FC-8211-6FEEE68B43C9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lvl="0" algn="l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Calibri Light" pitchFamily="18"/>
          <a:ea typeface="Microsoft YaHei" pitchFamily="2"/>
          <a:cs typeface="Arial" pitchFamily="2"/>
        </a:defRPr>
      </a:lvl1pPr>
    </p:titleStyle>
    <p:bodyStyle>
      <a:lvl1pPr lv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1pPr>
      <a:lvl2pPr lvl="1">
        <a:buSzPct val="75000"/>
        <a:buFont typeface="StarSymbol"/>
        <a:buChar char="–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2pPr>
      <a:lvl3pPr lvl="2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3pPr>
      <a:lvl4pPr lvl="3">
        <a:buSzPct val="75000"/>
        <a:buFont typeface="StarSymbol"/>
        <a:buChar char="–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4pPr>
      <a:lvl5pPr lvl="4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5pPr>
      <a:lvl6pPr lvl="5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6pPr>
      <a:lvl7pPr lvl="6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7pPr>
      <a:lvl8pPr lvl="7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lnSpc>
          <a:spcPct val="90000"/>
        </a:lnSpc>
        <a:spcBef>
          <a:spcPts val="1001"/>
        </a:spcBef>
        <a:spcAft>
          <a:spcPts val="1417"/>
        </a:spcAft>
        <a:buSzPct val="45000"/>
        <a:buFont typeface="Arial" pitchFamily="32"/>
        <a:buChar char="•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800360" y="1716840"/>
            <a:ext cx="9143640" cy="238716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4400"/>
              <a:t>Создание «лейденской банки»	 в домашних условиях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2664360" y="4392720"/>
            <a:ext cx="9143640" cy="165528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r">
              <a:spcAft>
                <a:spcPts val="0"/>
              </a:spcAft>
              <a:buNone/>
            </a:pPr>
            <a:r>
              <a:rPr lang="ru-RU">
                <a:latin typeface="Calibri Light" pitchFamily="18"/>
              </a:rPr>
              <a:t>Выполнил: Щедрин Владимир Владимирович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>
                <a:latin typeface="Calibri Light" pitchFamily="18"/>
              </a:rPr>
              <a:t>Учащийся 10-Б класса МБОУ СОШ №2 г. Задонска</a:t>
            </a:r>
          </a:p>
        </p:txBody>
      </p:sp>
      <p:sp>
        <p:nvSpPr>
          <p:cNvPr id="4" name="Подзаголовок 2"/>
          <p:cNvSpPr txBox="1"/>
          <p:nvPr/>
        </p:nvSpPr>
        <p:spPr>
          <a:xfrm>
            <a:off x="1584000" y="28872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 Light" pitchFamily="18"/>
                <a:ea typeface="Microsoft YaHei" pitchFamily="2"/>
                <a:cs typeface="Arial" pitchFamily="2"/>
              </a:rPr>
              <a:t>Конкурс научно-технических проектов «Шаг в будущее»</a:t>
            </a:r>
          </a:p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 Light" pitchFamily="18"/>
                <a:ea typeface="Microsoft YaHei" pitchFamily="2"/>
                <a:cs typeface="Arial" pitchFamily="2"/>
              </a:rPr>
              <a:t>Школьный этап. 2019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32759" y="767159"/>
            <a:ext cx="10515240" cy="240084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600">
                <a:latin typeface="Calibri" pitchFamily="18"/>
              </a:rPr>
              <a:t>Заключение</a:t>
            </a:r>
            <a:br>
              <a:rPr lang="ru-RU" sz="3600">
                <a:latin typeface="Calibri" pitchFamily="18"/>
              </a:rPr>
            </a:br>
            <a:r>
              <a:rPr lang="ru-RU" sz="3600">
                <a:latin typeface="Calibri" pitchFamily="18"/>
              </a:rPr>
              <a:t/>
            </a:r>
            <a:br>
              <a:rPr lang="ru-RU" sz="3600">
                <a:latin typeface="Calibri" pitchFamily="18"/>
              </a:rPr>
            </a:br>
            <a:r>
              <a:rPr lang="ru-RU" sz="2400">
                <a:latin typeface="Calibri" pitchFamily="18"/>
              </a:rPr>
              <a:t>Лейденская банка поможет ученикам 9-11 классов понять устройство обыкновенного конденсатора на простых примерах, изготовив его самостоятельно. Также ученики смогут понять историю изучения электрических процессов.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Цель: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Цель: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914400" y="3158280"/>
            <a:ext cx="10515240" cy="4350960"/>
          </a:xfrm>
        </p:spPr>
        <p:txBody>
          <a:bodyPr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marL="0" lvl="0" indent="0">
              <a:spcBef>
                <a:spcPts val="1001"/>
              </a:spcBef>
              <a:buFont typeface="Arial" pitchFamily="32"/>
              <a:buChar char="•"/>
            </a:pPr>
            <a:r>
              <a:rPr lang="ru-RU">
                <a:latin typeface="Calibri" pitchFamily="18"/>
              </a:rPr>
              <a:t>Понять, что такое лейденская банка</a:t>
            </a:r>
          </a:p>
          <a:p>
            <a:pPr marL="0" lvl="0" indent="0">
              <a:spcBef>
                <a:spcPts val="1001"/>
              </a:spcBef>
              <a:buFont typeface="Arial" pitchFamily="32"/>
              <a:buChar char="•"/>
            </a:pPr>
            <a:r>
              <a:rPr lang="ru-RU">
                <a:latin typeface="Calibri" pitchFamily="18"/>
              </a:rPr>
              <a:t>Изучение истории возникновения лейденских банок</a:t>
            </a:r>
          </a:p>
          <a:p>
            <a:pPr marL="0" lvl="0" indent="0">
              <a:spcBef>
                <a:spcPts val="1001"/>
              </a:spcBef>
              <a:buFont typeface="Arial" pitchFamily="32"/>
              <a:buChar char="•"/>
            </a:pPr>
            <a:r>
              <a:rPr lang="ru-RU">
                <a:latin typeface="Calibri" pitchFamily="18"/>
              </a:rPr>
              <a:t>Анализ применения лейденских банок</a:t>
            </a:r>
          </a:p>
          <a:p>
            <a:pPr marL="0" lvl="0" indent="0">
              <a:spcBef>
                <a:spcPts val="1001"/>
              </a:spcBef>
              <a:buFont typeface="Arial" pitchFamily="32"/>
              <a:buChar char="•"/>
            </a:pPr>
            <a:r>
              <a:rPr lang="ru-RU">
                <a:latin typeface="Calibri" pitchFamily="18"/>
              </a:rPr>
              <a:t>Применение лейденских банок на уроках физики</a:t>
            </a:r>
          </a:p>
          <a:p>
            <a:pPr marL="0" lvl="0" indent="0">
              <a:spcBef>
                <a:spcPts val="1001"/>
              </a:spcBef>
              <a:buFont typeface="Arial" pitchFamily="32"/>
              <a:buChar char="•"/>
            </a:pPr>
            <a:r>
              <a:rPr lang="ru-RU">
                <a:latin typeface="Calibri" pitchFamily="18"/>
              </a:rPr>
              <a:t>Создание лейденской банки в домашних условиях</a:t>
            </a:r>
          </a:p>
          <a:p>
            <a:pPr marL="0" lvl="0" indent="0">
              <a:spcBef>
                <a:spcPts val="1001"/>
              </a:spcBef>
              <a:buNone/>
            </a:pPr>
            <a:endParaRPr lang="ru-RU">
              <a:latin typeface="Calibri" pitchFamily="1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25560" y="3244320"/>
            <a:ext cx="253800" cy="3646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Roboto" pitchFamily="18"/>
                <a:ea typeface="Microsoft YaHei" pitchFamily="2"/>
                <a:cs typeface="Arial" pitchFamily="2"/>
              </a:rPr>
              <a:t> </a:t>
            </a:r>
          </a:p>
        </p:txBody>
      </p:sp>
      <p:sp>
        <p:nvSpPr>
          <p:cNvPr id="5" name="Заголовок 1"/>
          <p:cNvSpPr/>
          <p:nvPr/>
        </p:nvSpPr>
        <p:spPr>
          <a:xfrm>
            <a:off x="838080" y="2045160"/>
            <a:ext cx="10515240" cy="1325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 Light" pitchFamily="18"/>
                <a:ea typeface="Microsoft YaHei" pitchFamily="2"/>
                <a:cs typeface="Arial" pitchFamily="2"/>
              </a:rPr>
              <a:t>Задачи:</a:t>
            </a:r>
          </a:p>
        </p:txBody>
      </p:sp>
      <p:sp>
        <p:nvSpPr>
          <p:cNvPr id="6" name="Объект 2"/>
          <p:cNvSpPr/>
          <p:nvPr/>
        </p:nvSpPr>
        <p:spPr>
          <a:xfrm>
            <a:off x="838080" y="1152000"/>
            <a:ext cx="10515240" cy="4350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SzPct val="45000"/>
              <a:buFont typeface="Arial" pitchFamily="32"/>
              <a:buChar char="•"/>
              <a:tabLst/>
              <a:defRPr sz="1800"/>
            </a:pPr>
            <a:r>
              <a: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Создание алгоритма сборки лейденской банки в домашних условиях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595800" y="720360"/>
            <a:ext cx="10757520" cy="5456160"/>
          </a:xfrm>
        </p:spPr>
        <p:txBody>
          <a:bodyPr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marL="0" lvl="0" indent="0">
              <a:spcBef>
                <a:spcPts val="1001"/>
              </a:spcBef>
              <a:buNone/>
            </a:pPr>
            <a:r>
              <a:rPr lang="ru-RU" sz="3200">
                <a:latin typeface="Calibri" pitchFamily="18"/>
              </a:rPr>
              <a:t>Лейденская банка – один из первых конденсаторов, который помог ученым всего мира двигаться дальше в изучении электрических процессов.</a:t>
            </a:r>
          </a:p>
          <a:p>
            <a:pPr marL="0" lvl="0" indent="0">
              <a:spcBef>
                <a:spcPts val="1001"/>
              </a:spcBef>
              <a:buNone/>
            </a:pPr>
            <a:endParaRPr lang="ru-RU">
              <a:latin typeface="Calibri" pitchFamily="18"/>
            </a:endParaRP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72000" y="2376000"/>
            <a:ext cx="3816000" cy="367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 rot="1800">
            <a:off x="5545199" y="2592200"/>
            <a:ext cx="4893840" cy="367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Принцип работы конденсатор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 sz="1800">
              <a:latin typeface="Calibri" pitchFamily="18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lvl="0">
              <a:buNone/>
            </a:pPr>
            <a:endParaRPr lang="ru-RU">
              <a:latin typeface="" pitchFamily="18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1219211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>
                <a:latin typeface="Calibri" pitchFamily="18"/>
              </a:rPr>
              <a:t>Как возникла лейденская банка?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936000" y="1440000"/>
            <a:ext cx="3096000" cy="39225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152000" y="5472000"/>
            <a:ext cx="3687839" cy="1115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rPr>
              <a:t>Питер ван Мушенбрук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94720" y="5412960"/>
            <a:ext cx="3041279" cy="3470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rPr>
              <a:t>Эвальд Юрген фон Клейст</a:t>
            </a:r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8568000" y="1498679"/>
            <a:ext cx="3207240" cy="3757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 rot="600">
            <a:off x="4304289" y="2088347"/>
            <a:ext cx="3975479" cy="26503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544000" y="4896000"/>
            <a:ext cx="3041279" cy="3470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rPr>
              <a:t>Город Лейден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720000" y="447840"/>
            <a:ext cx="10757520" cy="5456160"/>
          </a:xfrm>
        </p:spPr>
        <p:txBody>
          <a:bodyPr/>
          <a:lstStyle>
            <a:def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defPPr>
            <a:lvl1pPr marL="432000" lvl="0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1pPr>
            <a:lvl2pPr marL="864000" lvl="1" indent="-324000" algn="l" rtl="0" hangingPunct="1">
              <a:lnSpc>
                <a:spcPct val="9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2pPr>
            <a:lvl3pPr marL="1295999" lvl="2" indent="-288000" algn="l" rtl="0" hangingPunct="1">
              <a:lnSpc>
                <a:spcPct val="9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3pPr>
            <a:lvl4pPr marL="1728000" lvl="3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4pPr>
            <a:lvl5pPr marL="2160000" lvl="4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5pPr>
            <a:lvl6pPr marL="2592000" lvl="5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6pPr>
            <a:lvl7pPr marL="3024000" lvl="6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7pPr>
            <a:lvl8pPr marL="3456000" lvl="7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8pPr>
            <a:lvl9pPr marL="3887999" lvl="8" indent="-216000" algn="l" rtl="0" hangingPunct="1">
              <a:lnSpc>
                <a:spcPct val="9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2"/>
              </a:defRPr>
            </a:lvl9pPr>
          </a:lstStyle>
          <a:p>
            <a:pPr marL="0" lvl="0" indent="0">
              <a:spcBef>
                <a:spcPts val="1001"/>
              </a:spcBef>
              <a:buNone/>
            </a:pPr>
            <a:r>
              <a:rPr lang="ru-RU" sz="3200">
                <a:latin typeface="Calibri" pitchFamily="18"/>
              </a:rPr>
              <a:t>Применение лейденских банок</a:t>
            </a:r>
          </a:p>
          <a:p>
            <a:pPr marL="0" lvl="0" indent="0">
              <a:spcBef>
                <a:spcPts val="1001"/>
              </a:spcBef>
              <a:buNone/>
            </a:pPr>
            <a:endParaRPr lang="ru-RU">
              <a:latin typeface="Calibri" pitchFamily="18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68599" y="1440000"/>
            <a:ext cx="4703400" cy="4471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760000" y="1440000"/>
            <a:ext cx="5903999" cy="453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400">
                <a:latin typeface="Calibri" pitchFamily="18"/>
              </a:rPr>
              <a:t>Использование лейденской банки на уроках физики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981360" y="1562040"/>
            <a:ext cx="5714640" cy="4485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7272000" y="1440000"/>
            <a:ext cx="3495599" cy="4722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32000" y="-29160"/>
            <a:ext cx="10515240" cy="132516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400">
                <a:latin typeface="Calibri" pitchFamily="18"/>
              </a:rPr>
              <a:t>Посещение Московского политехнического музея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44000" y="1007999"/>
            <a:ext cx="12191760" cy="535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6000" y="144000"/>
            <a:ext cx="10515240" cy="132516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600">
                <a:latin typeface="Calibri" pitchFamily="18"/>
              </a:rPr>
              <a:t>Изготовление лейденской банки в домашних условиях</a:t>
            </a: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567000" y="1224000"/>
            <a:ext cx="10515240" cy="196668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200">
                <a:latin typeface="Calibri" pitchFamily="18"/>
              </a:rPr>
              <a:t>Требуемые материалы:</a:t>
            </a:r>
            <a:br>
              <a:rPr lang="ru-RU" sz="2200">
                <a:latin typeface="Calibri" pitchFamily="18"/>
              </a:rPr>
            </a:br>
            <a:r>
              <a:rPr lang="ru-RU" sz="2200">
                <a:latin typeface="Calibri" pitchFamily="18"/>
              </a:rPr>
              <a:t>-Стеклянная или пластмассовая банка</a:t>
            </a:r>
            <a:br>
              <a:rPr lang="ru-RU" sz="2200">
                <a:latin typeface="Calibri" pitchFamily="18"/>
              </a:rPr>
            </a:br>
            <a:r>
              <a:rPr lang="ru-RU" sz="2200">
                <a:latin typeface="Calibri" pitchFamily="18"/>
              </a:rPr>
              <a:t>-Фольга</a:t>
            </a:r>
            <a:br>
              <a:rPr lang="ru-RU" sz="2200">
                <a:latin typeface="Calibri" pitchFamily="18"/>
              </a:rPr>
            </a:br>
            <a:r>
              <a:rPr lang="ru-RU" sz="2200">
                <a:latin typeface="Calibri" pitchFamily="18"/>
              </a:rPr>
              <a:t>-Клей</a:t>
            </a:r>
            <a:br>
              <a:rPr lang="ru-RU" sz="2200">
                <a:latin typeface="Calibri" pitchFamily="18"/>
              </a:rPr>
            </a:br>
            <a:r>
              <a:rPr lang="ru-RU" sz="2200">
                <a:latin typeface="Calibri" pitchFamily="18"/>
              </a:rPr>
              <a:t>-Ножницы</a:t>
            </a:r>
            <a:r>
              <a:rPr lang="ru-RU" sz="2600">
                <a:latin typeface="Calibri" pitchFamily="18"/>
              </a:rPr>
              <a:t/>
            </a:r>
            <a:br>
              <a:rPr lang="ru-RU" sz="2600">
                <a:latin typeface="Calibri" pitchFamily="18"/>
              </a:rPr>
            </a:br>
            <a:endParaRPr lang="ru-RU" sz="2600">
              <a:latin typeface="Calibri" pitchFamily="18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304000" y="2088000"/>
            <a:ext cx="4529520" cy="403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6984719" y="2160000"/>
            <a:ext cx="4679280" cy="397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Экран (4:3)</PresentationFormat>
  <Paragraphs>25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Обычный</vt:lpstr>
      <vt:lpstr>Обычный 1</vt:lpstr>
      <vt:lpstr>Создание «лейденской банки»  в домашних условиях</vt:lpstr>
      <vt:lpstr>Цель:</vt:lpstr>
      <vt:lpstr>Слайд 3</vt:lpstr>
      <vt:lpstr>Слайд 4</vt:lpstr>
      <vt:lpstr>Как возникла лейденская банка?</vt:lpstr>
      <vt:lpstr>Слайд 6</vt:lpstr>
      <vt:lpstr>Использование лейденской банки на уроках физики</vt:lpstr>
      <vt:lpstr>Посещение Московского политехнического музея</vt:lpstr>
      <vt:lpstr>Изготовление лейденской банки в домашних условиях</vt:lpstr>
      <vt:lpstr>Заключение  Лейденская банка поможет ученикам 9-11 классов понять устройство обыкновенного конденсатора на простых примерах, изготовив его самостоятельно. Также ученики смогут понять историю изучения электрических процессов.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«лейденской банки»  в домашних условиях</dc:title>
  <dc:creator>durnevi</dc:creator>
  <cp:lastModifiedBy>durnevi</cp:lastModifiedBy>
  <cp:revision>1</cp:revision>
  <dcterms:modified xsi:type="dcterms:W3CDTF">2019-12-01T11:00:30Z</dcterms:modified>
</cp:coreProperties>
</file>