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3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colour-pencils.jpg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b="76846"/>
          <a:stretch>
            <a:fillRect/>
          </a:stretch>
        </p:blipFill>
        <p:spPr>
          <a:xfrm>
            <a:off x="1241626" y="4071943"/>
            <a:ext cx="6616522" cy="1428760"/>
          </a:xfrm>
          <a:prstGeom prst="rect">
            <a:avLst/>
          </a:prstGeom>
        </p:spPr>
      </p:pic>
      <p:pic>
        <p:nvPicPr>
          <p:cNvPr id="9" name="Рисунок 8" descr="colour-pencils.jpg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6846"/>
          <a:stretch>
            <a:fillRect/>
          </a:stretch>
        </p:blipFill>
        <p:spPr>
          <a:xfrm>
            <a:off x="714348" y="2143115"/>
            <a:ext cx="7858180" cy="162663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0041-F57B-4764-A7EE-6C0D4680B622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45CAE-9A20-427D-9C8E-7444E160F362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 descr="bordur-deti.jpg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0407"/>
            <a:ext cx="9144000" cy="217414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0041-F57B-4764-A7EE-6C0D4680B622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45CAE-9A20-427D-9C8E-7444E160F3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0041-F57B-4764-A7EE-6C0D4680B622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45CAE-9A20-427D-9C8E-7444E160F3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0041-F57B-4764-A7EE-6C0D4680B622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45CAE-9A20-427D-9C8E-7444E160F3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0041-F57B-4764-A7EE-6C0D4680B622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45CAE-9A20-427D-9C8E-7444E160F3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0041-F57B-4764-A7EE-6C0D4680B622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45CAE-9A20-427D-9C8E-7444E160F3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0041-F57B-4764-A7EE-6C0D4680B622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45CAE-9A20-427D-9C8E-7444E160F3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0041-F57B-4764-A7EE-6C0D4680B622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45CAE-9A20-427D-9C8E-7444E160F3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0041-F57B-4764-A7EE-6C0D4680B622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45CAE-9A20-427D-9C8E-7444E160F3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0041-F57B-4764-A7EE-6C0D4680B622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45CAE-9A20-427D-9C8E-7444E160F3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0041-F57B-4764-A7EE-6C0D4680B622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45CAE-9A20-427D-9C8E-7444E160F3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olour-pencils.jpg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0000" r="6500" b="19798"/>
          <a:stretch>
            <a:fillRect/>
          </a:stretch>
        </p:blipFill>
        <p:spPr>
          <a:xfrm>
            <a:off x="-32" y="6215082"/>
            <a:ext cx="5143536" cy="642918"/>
          </a:xfrm>
          <a:prstGeom prst="rect">
            <a:avLst/>
          </a:prstGeom>
        </p:spPr>
      </p:pic>
      <p:pic>
        <p:nvPicPr>
          <p:cNvPr id="8" name="Рисунок 7" descr="colour-pencils.jpg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68" t="50000" r="34000" b="19798"/>
          <a:stretch>
            <a:fillRect/>
          </a:stretch>
        </p:blipFill>
        <p:spPr>
          <a:xfrm flipH="1">
            <a:off x="5214942" y="6215082"/>
            <a:ext cx="3929090" cy="64294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10041-F57B-4764-A7EE-6C0D4680B622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45CAE-9A20-427D-9C8E-7444E160F36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6600" dirty="0" smtClean="0">
                <a:latin typeface="Arial Black" panose="020B0A04020102020204" pitchFamily="34" charset="0"/>
              </a:rPr>
              <a:t>СИЛУЭТ</a:t>
            </a:r>
            <a:endParaRPr lang="ru-RU" sz="6600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4653136"/>
            <a:ext cx="5256584" cy="625624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ИЗО 3 класс Герасимова М.А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5" descr="C:\Users\Владелец\Desktop\koshk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833930"/>
            <a:ext cx="1889270" cy="1889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такое силуэт?</a:t>
            </a:r>
            <a:endParaRPr lang="ru-RU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Силуэт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(от фр.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silhouette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) — плоскостное однотонное изображение профилей фигур и предметов. Разновидность графической техники (контур и заливка), исполняется как правило тушью на светлом фоне или белилами на тёмном...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Владелец\Desktop\img1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594"/>
            <a:ext cx="4248472" cy="3186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Владелец\Desktop\hello_html_m62c28f6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078704"/>
            <a:ext cx="5294037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Владелец\Desktop\0_73786_dff8aa6d_X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56938"/>
            <a:ext cx="4260405" cy="2966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6679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Владелец\Desktop\696cfcc7678fbc31b6fe708e305cd5f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772"/>
            <a:ext cx="4032448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Владелец\Desktop\47dc4801e8ec9dcc8d9d5448cb93c31b--fairy-silhouette-black-silhouett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67" y="4221088"/>
            <a:ext cx="4235517" cy="2545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Владелец\Desktop\0d395a3fd37880ff722e667042451bdf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262" y="3190123"/>
            <a:ext cx="4279929" cy="3594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Владелец\Desktop\koshka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5009" y="0"/>
            <a:ext cx="2897382" cy="2897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2693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Владелец\Desktop\12-cat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04664"/>
            <a:ext cx="6552728" cy="5849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85867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Владелец\Desktop\5b3edcb4f9c705578f3655199fef2271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76672"/>
            <a:ext cx="4491812" cy="449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Владелец\Desktop\s12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3384376" cy="4482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6536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Владелец\Desktop\4b69ae43648b48e00a1f4cf8db2f133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6632"/>
            <a:ext cx="7488831" cy="599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98546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47</Words>
  <Application>Microsoft Office PowerPoint</Application>
  <PresentationFormat>Экран (4:3)</PresentationFormat>
  <Paragraphs>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СИЛУЭТ</vt:lpstr>
      <vt:lpstr>Что такое силуэт?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Владелец</cp:lastModifiedBy>
  <cp:revision>4</cp:revision>
  <dcterms:created xsi:type="dcterms:W3CDTF">2013-03-16T17:10:51Z</dcterms:created>
  <dcterms:modified xsi:type="dcterms:W3CDTF">2019-11-13T17:17:36Z</dcterms:modified>
</cp:coreProperties>
</file>