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1" r:id="rId4"/>
    <p:sldId id="258" r:id="rId5"/>
    <p:sldId id="272" r:id="rId6"/>
    <p:sldId id="259" r:id="rId7"/>
    <p:sldId id="260" r:id="rId8"/>
    <p:sldId id="26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гостях у </a:t>
            </a:r>
            <a:r>
              <a:rPr lang="ru-RU" dirty="0" err="1" smtClean="0"/>
              <a:t>Смешариков</a:t>
            </a:r>
            <a:endParaRPr lang="ru-RU" dirty="0"/>
          </a:p>
        </p:txBody>
      </p:sp>
      <p:pic>
        <p:nvPicPr>
          <p:cNvPr id="3" name="Picture 5" descr="картинки смешарики смотрет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347286"/>
            <a:ext cx="6480720" cy="5419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9459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4" descr="108746807_large_p00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55776" y="2270624"/>
            <a:ext cx="6551959" cy="4587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0" name="Picture 2" descr="СМЕШАРИКИ - Удивительно что до сих пор этой темы нет на фору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211" y="200731"/>
            <a:ext cx="2849613" cy="3710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0348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373616" cy="165618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Помогите </a:t>
            </a:r>
            <a:r>
              <a:rPr lang="ru-RU" dirty="0" err="1" smtClean="0"/>
              <a:t>Смешарикам</a:t>
            </a:r>
            <a:r>
              <a:rPr lang="ru-RU" dirty="0" smtClean="0"/>
              <a:t> узнать, </a:t>
            </a:r>
            <a:br>
              <a:rPr lang="ru-RU" dirty="0" smtClean="0"/>
            </a:br>
            <a:r>
              <a:rPr lang="ru-RU" dirty="0" smtClean="0"/>
              <a:t>что это за зверь – соедините цифры по порядку</a:t>
            </a:r>
            <a:endParaRPr lang="ru-RU" dirty="0"/>
          </a:p>
        </p:txBody>
      </p:sp>
      <p:pic>
        <p:nvPicPr>
          <p:cNvPr id="4098" name="Picture 2" descr="https://img2.xn--80aaaaa2cjbcb1dcdcgded.com/%D0%9F%D1%80%D0%B8%D1%81%D0%BE%D0%B5%D0%B4%D0%B8%D0%BD%D0%B8%D1%82%D1%8C%D1%81%D1%8F-%D1%82%D0%BE%D1%87%D0%B5%D0%BA-%D0%B6%D0%B8%D0%B2%D0%BE_4dc18dec78550-p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348880"/>
            <a:ext cx="4320480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990" y="2778224"/>
            <a:ext cx="3631001" cy="4079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4508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Сосчитайте, сколько здесь треугольников</a:t>
            </a:r>
            <a:endParaRPr lang="ru-RU" dirty="0"/>
          </a:p>
        </p:txBody>
      </p:sp>
      <p:pic>
        <p:nvPicPr>
          <p:cNvPr id="6" name="Picture 4" descr="figure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8117" y="1914868"/>
            <a:ext cx="6883977" cy="48627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269" y="4509120"/>
            <a:ext cx="2348880" cy="234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92158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ФИЗМИНУТКА</a:t>
            </a:r>
            <a:endParaRPr lang="ru-RU" dirty="0"/>
          </a:p>
        </p:txBody>
      </p:sp>
      <p:pic>
        <p:nvPicPr>
          <p:cNvPr id="8194" name="Picture 2" descr="https://mtdata.ru/u24/photoD9E5/20108307439-0/origin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6632"/>
            <a:ext cx="8448873" cy="6336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9235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лишнее? Почему?</a:t>
            </a:r>
            <a:endParaRPr lang="ru-RU" dirty="0"/>
          </a:p>
        </p:txBody>
      </p:sp>
      <p:pic>
        <p:nvPicPr>
          <p:cNvPr id="3" name="Рисунок 3" descr="Рисунок17.jpg"/>
          <p:cNvPicPr>
            <a:picLocks noChangeAspect="1"/>
          </p:cNvPicPr>
          <p:nvPr/>
        </p:nvPicPr>
        <p:blipFill>
          <a:blip r:embed="rId2">
            <a:lum bright="-10000"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987824" y="1484784"/>
            <a:ext cx="5688013" cy="4530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46" name="Picture 2" descr="AVATAN PLUS - Социальный Фоторедактор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62" y="3140968"/>
            <a:ext cx="2917062" cy="3687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8691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://giper-detki.ru/uploads/posts/2018-12/1544263078_l-smesh-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13841" cy="6446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Polly_Dost* on Twitter: &quot;Не знаю, но живите с этим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3841" y="2102148"/>
            <a:ext cx="4032448" cy="4314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8918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СПАСИБО!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7170" name="Picture 2" descr="Смешарики. Сборник... Герои мультиков Мультфильмы, Рождение и Картин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268760"/>
            <a:ext cx="3906966" cy="5533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7153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21</Words>
  <Application>Microsoft Office PowerPoint</Application>
  <PresentationFormat>Экран (4:3)</PresentationFormat>
  <Paragraphs>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В гостях у Смешариков</vt:lpstr>
      <vt:lpstr>Презентация PowerPoint</vt:lpstr>
      <vt:lpstr>Помогите Смешарикам узнать,  что это за зверь – соедините цифры по порядку</vt:lpstr>
      <vt:lpstr>Сосчитайте, сколько здесь треугольников</vt:lpstr>
      <vt:lpstr>ФИЗМИНУТКА</vt:lpstr>
      <vt:lpstr>Что лишнее? Почему?</vt:lpstr>
      <vt:lpstr>Презентация PowerPoint</vt:lpstr>
      <vt:lpstr>СПАСИБО!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гостях у Смешариков</dc:title>
  <dc:creator>makve</dc:creator>
  <cp:lastModifiedBy>makveton@yandex.ru</cp:lastModifiedBy>
  <cp:revision>4</cp:revision>
  <dcterms:created xsi:type="dcterms:W3CDTF">2019-11-20T15:48:11Z</dcterms:created>
  <dcterms:modified xsi:type="dcterms:W3CDTF">2019-11-20T16:28:14Z</dcterms:modified>
</cp:coreProperties>
</file>