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72" r:id="rId11"/>
    <p:sldId id="271" r:id="rId12"/>
    <p:sldId id="270" r:id="rId13"/>
    <p:sldId id="269" r:id="rId14"/>
    <p:sldId id="268" r:id="rId15"/>
    <p:sldId id="267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869160"/>
            <a:ext cx="8458200" cy="1222375"/>
          </a:xfrm>
        </p:spPr>
        <p:txBody>
          <a:bodyPr/>
          <a:lstStyle/>
          <a:p>
            <a:r>
              <a:rPr lang="ru-RU" dirty="0" smtClean="0"/>
              <a:t>Разговоры о театре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77072"/>
            <a:ext cx="8458200" cy="914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Государственное бюджетное учреждение дополнительного образования центр детского (юношеского) технического творчества Красногвардейского района Санкт-Петербурга "</a:t>
            </a:r>
            <a:r>
              <a:rPr lang="ru-RU" dirty="0" err="1" smtClean="0"/>
              <a:t>Охта</a:t>
            </a:r>
            <a:r>
              <a:rPr lang="ru-RU" dirty="0" smtClean="0"/>
              <a:t>"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139952" y="5373216"/>
            <a:ext cx="8458200" cy="93610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Выполнил: </a:t>
            </a:r>
            <a:r>
              <a:rPr lang="ru-RU" sz="1400" dirty="0" err="1" smtClean="0">
                <a:solidFill>
                  <a:schemeClr val="tx2">
                    <a:shade val="75000"/>
                  </a:schemeClr>
                </a:solidFill>
              </a:rPr>
              <a:t>Дубасов</a:t>
            </a:r>
            <a:r>
              <a:rPr lang="ru-RU" sz="1400" dirty="0" smtClean="0">
                <a:solidFill>
                  <a:schemeClr val="tx2">
                    <a:shade val="75000"/>
                  </a:schemeClr>
                </a:solidFill>
              </a:rPr>
              <a:t> Илья Алексеевич</a:t>
            </a:r>
            <a:r>
              <a:rPr lang="ru-RU" sz="1400" dirty="0">
                <a:solidFill>
                  <a:schemeClr val="tx2">
                    <a:shade val="75000"/>
                  </a:schemeClr>
                </a:solidFill>
              </a:rPr>
              <a:t> </a:t>
            </a:r>
            <a:endParaRPr lang="ru-RU" sz="1400" dirty="0" smtClean="0">
              <a:solidFill>
                <a:schemeClr val="tx2">
                  <a:shade val="7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2">
                    <a:shade val="75000"/>
                  </a:schemeClr>
                </a:solidFill>
              </a:rPr>
              <a:t>                    педагог дополнительного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занимается?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772816" y="5589240"/>
            <a:ext cx="8686800" cy="7789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err="1" smtClean="0"/>
              <a:t>Анджелина</a:t>
            </a:r>
            <a:r>
              <a:rPr lang="ru-RU" sz="2000" dirty="0" smtClean="0"/>
              <a:t> </a:t>
            </a:r>
            <a:r>
              <a:rPr lang="ru-RU" sz="2000" dirty="0" err="1" smtClean="0"/>
              <a:t>Джоли</a:t>
            </a:r>
            <a:r>
              <a:rPr lang="ru-RU" sz="2000" dirty="0" smtClean="0"/>
              <a:t> </a:t>
            </a:r>
          </a:p>
          <a:p>
            <a:pPr algn="ctr">
              <a:buNone/>
            </a:pPr>
            <a:r>
              <a:rPr lang="ru-RU" sz="2000" dirty="0" smtClean="0"/>
              <a:t>(</a:t>
            </a:r>
            <a:r>
              <a:rPr lang="ru-RU" sz="2000" dirty="0" err="1" smtClean="0"/>
              <a:t>Малефисента</a:t>
            </a:r>
            <a:r>
              <a:rPr lang="ru-RU" sz="2000" dirty="0" smtClean="0"/>
              <a:t>, 2014)</a:t>
            </a:r>
            <a:endParaRPr lang="ru-RU" sz="2000" dirty="0"/>
          </a:p>
        </p:txBody>
      </p:sp>
      <p:pic>
        <p:nvPicPr>
          <p:cNvPr id="24578" name="Picture 2" descr="https://st.kp.yandex.net/im/kadr/2/3/9/kinopoisk.ru-Maleficent-23988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2791883" cy="4032448"/>
          </a:xfrm>
          <a:prstGeom prst="rect">
            <a:avLst/>
          </a:prstGeom>
          <a:noFill/>
        </p:spPr>
      </p:pic>
      <p:pic>
        <p:nvPicPr>
          <p:cNvPr id="24580" name="Picture 4" descr="https://ic.pics.livejournal.com/medius/77322658/4899257/4899257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1484784"/>
            <a:ext cx="2664296" cy="4010978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0" y="5589240"/>
            <a:ext cx="8686800" cy="7789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Владимир Высоцкий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(Гамлет, 1980)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82" name="Picture 6" descr="http://shari-vari.narod.ru/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1484784"/>
            <a:ext cx="3014049" cy="4032448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131840" y="5661248"/>
            <a:ext cx="8686800" cy="7789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Неизвестный аниматор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novayagazeta-vlad.ru/uploads/magazine/2018/07/421/67a9c06473fdca4a21910d0a38b3fc7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844824"/>
            <a:ext cx="7668344" cy="407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Гримёр в Кино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8" name="Picture 4" descr="http://krasivo.spb.ru/images/archpro/nera/nera2016/nera2016_01_64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628800"/>
            <a:ext cx="7713636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Гримёр в театре</a:t>
            </a:r>
            <a:endParaRPr lang="ru-RU" dirty="0"/>
          </a:p>
        </p:txBody>
      </p:sp>
      <p:pic>
        <p:nvPicPr>
          <p:cNvPr id="4" name="Picture 2" descr="http://www.sobaka.ru/images/image/01/03/95/09/_norm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436" y="1554163"/>
            <a:ext cx="6779527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Какие театральные профессии знаете Вы?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Костюмер;</a:t>
            </a:r>
          </a:p>
          <a:p>
            <a:r>
              <a:rPr lang="ru-RU" sz="2800" dirty="0" err="1" smtClean="0"/>
              <a:t>Светорежиссёр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Звукорежиссёр;</a:t>
            </a:r>
          </a:p>
          <a:p>
            <a:r>
              <a:rPr lang="ru-RU" sz="2800" dirty="0" smtClean="0"/>
              <a:t>Суфлёр;</a:t>
            </a:r>
          </a:p>
          <a:p>
            <a:r>
              <a:rPr lang="ru-RU" sz="2800" dirty="0" smtClean="0"/>
              <a:t>Художник-декоратор;</a:t>
            </a:r>
          </a:p>
          <a:p>
            <a:r>
              <a:rPr lang="ru-RU" sz="2800" dirty="0" smtClean="0"/>
              <a:t>Театральный критик;</a:t>
            </a:r>
          </a:p>
          <a:p>
            <a:r>
              <a:rPr lang="ru-RU" sz="2800" dirty="0" smtClean="0"/>
              <a:t>Драматург </a:t>
            </a:r>
          </a:p>
          <a:p>
            <a:pPr>
              <a:buNone/>
            </a:pPr>
            <a:r>
              <a:rPr lang="ru-RU" sz="2800" dirty="0" smtClean="0"/>
              <a:t>                      и другие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8674" name="Picture 2" descr="https://ya-webdesign.com/images/drama-mask-png-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1916832"/>
            <a:ext cx="4640554" cy="3007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мастерстве актёра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rostok-perm.ru/adm/media/2016/beroev/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412776"/>
            <a:ext cx="7649580" cy="509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www.education-medelle.com/upload/iblock/535/535314b5692276368cc145e47059d25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556792"/>
            <a:ext cx="7128792" cy="4748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8" name="Picture 6" descr="https://rusrech.ru/wp-content/gallery/b_55683a59a0d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700808"/>
            <a:ext cx="7011938" cy="4680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театральное искусство?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2672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Зрелищный вид искусства, сочетающий в себе различные искусства – литература, музыка, вокал, ИЗО, хореография и другие</a:t>
            </a:r>
            <a:endParaRPr lang="ru-RU" dirty="0"/>
          </a:p>
        </p:txBody>
      </p:sp>
      <p:pic>
        <p:nvPicPr>
          <p:cNvPr id="21506" name="Picture 2" descr="https://upload.wikimedia.org/wikipedia/commons/d/dc/Bloktheat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412776"/>
            <a:ext cx="3862044" cy="5129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Спектакль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354712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Спектакль – продукт театрального искусства; то, что создаётся людьми разных профессий; их совместная деятельность</a:t>
            </a:r>
          </a:p>
          <a:p>
            <a:endParaRPr lang="ru-RU" sz="2000" dirty="0" smtClean="0"/>
          </a:p>
        </p:txBody>
      </p:sp>
      <p:pic>
        <p:nvPicPr>
          <p:cNvPr id="20482" name="Picture 2" descr="http://aschool.kz/wp-content/uploads/2016/09/Detskiy-tsentr-razvitiya-rebenka.-Detskiy-tsentr-tvorchestva.-SHkola-tvorcheskogo-razvitiya.-Detskiy-tsentr-tvorcheskogo-razvitiya.-TSentr-detskogo-razvit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700808"/>
            <a:ext cx="5004048" cy="3336032"/>
          </a:xfrm>
          <a:prstGeom prst="rect">
            <a:avLst/>
          </a:prstGeom>
          <a:noFill/>
        </p:spPr>
      </p:pic>
      <p:pic>
        <p:nvPicPr>
          <p:cNvPr id="20484" name="Picture 4" descr="https://szao.mos.ru/upload/medialibrary/6e2/det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693380"/>
            <a:ext cx="4392488" cy="2931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Режиссёр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svoboda.etorai.ru/wp-content/uploads/2010/10/00tqbdb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628800"/>
            <a:ext cx="7021182" cy="4678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Известные представители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29200"/>
            <a:ext cx="3096344" cy="12267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Станиславский К.С.</a:t>
            </a:r>
          </a:p>
          <a:p>
            <a:pPr algn="ctr">
              <a:buNone/>
            </a:pPr>
            <a:r>
              <a:rPr lang="ru-RU" sz="1800" dirty="0" smtClean="0"/>
              <a:t>     (1863-1938)</a:t>
            </a:r>
            <a:endParaRPr lang="ru-RU" sz="1800" dirty="0"/>
          </a:p>
        </p:txBody>
      </p:sp>
      <p:pic>
        <p:nvPicPr>
          <p:cNvPr id="18434" name="Picture 2" descr="https://deton-vrn.ru/wp-content/uploads/2018/11/Stanislavskiy_konstantin_sergeevich_kratkaya_biografiya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412776"/>
            <a:ext cx="2448272" cy="3645841"/>
          </a:xfrm>
          <a:prstGeom prst="rect">
            <a:avLst/>
          </a:prstGeom>
          <a:noFill/>
        </p:spPr>
      </p:pic>
      <p:pic>
        <p:nvPicPr>
          <p:cNvPr id="18436" name="Picture 4" descr="https://cdn.turkaramamotoru.com/ru/nemirovich-danchenko-vladimir-ivanovich-37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1412776"/>
            <a:ext cx="2528336" cy="3672408"/>
          </a:xfrm>
          <a:prstGeom prst="rect">
            <a:avLst/>
          </a:prstGeom>
          <a:noFill/>
        </p:spPr>
      </p:pic>
      <p:pic>
        <p:nvPicPr>
          <p:cNvPr id="18438" name="Picture 6" descr="http://argumenti.ru/images/preview/arhnews/a97e072206b89442f36121b3548747c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1412776"/>
            <a:ext cx="2496022" cy="3672408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987824" y="5229200"/>
            <a:ext cx="3096344" cy="12267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Немирович-Данченко В.И.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(1858-1943)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796136" y="5229200"/>
            <a:ext cx="3096344" cy="12267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Мейерхольд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.Э.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(1874-1940)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Известные представители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4365104"/>
            <a:ext cx="38884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Андрей Анатольевич Могучий – режиссёр, художественный руководитель Большого Драматического театра им. Товстоногова</a:t>
            </a:r>
            <a:endParaRPr lang="ru-RU" sz="2400" dirty="0"/>
          </a:p>
        </p:txBody>
      </p:sp>
      <p:pic>
        <p:nvPicPr>
          <p:cNvPr id="17414" name="Picture 6" descr="https://www.kinoshkola.org/sites/default/files/Rezhiss-r-Andrey-Moguchiy-udos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4365104"/>
            <a:ext cx="3450451" cy="2303176"/>
          </a:xfrm>
          <a:prstGeom prst="rect">
            <a:avLst/>
          </a:prstGeom>
          <a:noFill/>
        </p:spPr>
      </p:pic>
      <p:pic>
        <p:nvPicPr>
          <p:cNvPr id="17416" name="Picture 8" descr="https://static.tildacdn.com/tild3165-6530-4839-b762-633961633931/-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412776"/>
            <a:ext cx="6425952" cy="2891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Известные представители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25144"/>
            <a:ext cx="8839200" cy="135498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Фокин Валерий Владимирович – режиссёр, художественный руководитель Российского государственного академического театра драмы им. А. С. Пушкина — Александринского театра </a:t>
            </a:r>
            <a:endParaRPr lang="ru-RU" dirty="0"/>
          </a:p>
        </p:txBody>
      </p:sp>
      <p:pic>
        <p:nvPicPr>
          <p:cNvPr id="4" name="Picture 4" descr="Valeriy Fokin TASS Moscow 03-2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3946" y="1622721"/>
            <a:ext cx="4032448" cy="3024336"/>
          </a:xfrm>
          <a:prstGeom prst="rect">
            <a:avLst/>
          </a:prstGeom>
          <a:noFill/>
        </p:spPr>
      </p:pic>
      <p:pic>
        <p:nvPicPr>
          <p:cNvPr id="16388" name="Picture 4" descr="http://migrantocenter.ru/wp-content/uploads/2018/08/14366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800"/>
            <a:ext cx="453650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Известные представители профессии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09120"/>
            <a:ext cx="8686800" cy="15710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Лев Абрамович Додин – режиссёр Академический Малый драматический театр — Театр Европы</a:t>
            </a:r>
            <a:endParaRPr lang="ru-RU" sz="2000" dirty="0"/>
          </a:p>
        </p:txBody>
      </p:sp>
      <p:pic>
        <p:nvPicPr>
          <p:cNvPr id="4" name="Picture 2" descr="http://www.mdt-dodin.ru/media/cache/d4/28/d428cee6753fda8666240b8c1d5f5ca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628800"/>
            <a:ext cx="3888432" cy="2592288"/>
          </a:xfrm>
          <a:prstGeom prst="rect">
            <a:avLst/>
          </a:prstGeom>
          <a:noFill/>
        </p:spPr>
      </p:pic>
      <p:pic>
        <p:nvPicPr>
          <p:cNvPr id="5" name="Picture 2" descr="https://avatars.mds.yandex.net/get-pdb/202366/8efa55f2-4650-4702-b265-86e0211535b6/s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12776"/>
            <a:ext cx="442849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Актёр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686800" cy="7920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3554" name="Picture 2" descr="https://get.wallhere.com/photo/monochrome-sitting-vehicle-soldier-film-stills-Person-Charlie-Chaplin-black-and-white-monochrome-photography-human-positions-film-noir-profession-1573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12776"/>
            <a:ext cx="6983250" cy="4365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209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Разговоры о театре</vt:lpstr>
      <vt:lpstr>Что такое театральное искусство?</vt:lpstr>
      <vt:lpstr>Спектакль  </vt:lpstr>
      <vt:lpstr>Режиссёр</vt:lpstr>
      <vt:lpstr>Известные представители профессии</vt:lpstr>
      <vt:lpstr>Известные представители профессии</vt:lpstr>
      <vt:lpstr>Известные представители профессии</vt:lpstr>
      <vt:lpstr>Известные представители профессии</vt:lpstr>
      <vt:lpstr>Актёр</vt:lpstr>
      <vt:lpstr>Чем занимается?</vt:lpstr>
      <vt:lpstr>Грим</vt:lpstr>
      <vt:lpstr>Гримёр в Кино</vt:lpstr>
      <vt:lpstr>Гримёр в театре</vt:lpstr>
      <vt:lpstr>Какие театральные профессии знаете Вы?</vt:lpstr>
      <vt:lpstr>О мастерстве актёра</vt:lpstr>
      <vt:lpstr>Тренинг</vt:lpstr>
      <vt:lpstr>тренинг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Masao Hattori</dc:creator>
  <cp:lastModifiedBy>Masao Hattori</cp:lastModifiedBy>
  <cp:revision>15</cp:revision>
  <dcterms:created xsi:type="dcterms:W3CDTF">2019-03-12T16:29:24Z</dcterms:created>
  <dcterms:modified xsi:type="dcterms:W3CDTF">2019-12-01T12:46:16Z</dcterms:modified>
</cp:coreProperties>
</file>