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000372"/>
            <a:ext cx="7858180" cy="263842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МАОУ лицей № 17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 класс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Волкова А.Ф.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66727646"/>
              </p:ext>
            </p:extLst>
          </p:nvPr>
        </p:nvGraphicFramePr>
        <p:xfrm>
          <a:off x="457200" y="1417640"/>
          <a:ext cx="3898775" cy="5195959"/>
        </p:xfrm>
        <a:graphic>
          <a:graphicData uri="http://schemas.openxmlformats.org/drawingml/2006/table">
            <a:tbl>
              <a:tblPr firstRow="1" firstCol="1" bandRow="1"/>
              <a:tblGrid>
                <a:gridCol w="3898775"/>
              </a:tblGrid>
              <a:tr h="697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A) Увидев Андрея рядом с командиром, всё стало легко объяснимым. 	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Б) Все, кто сегодня пришёл на встречу с писателем, остался доволен интересной беседой.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В) По окончанию института я решила поступать в магистратуру.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Г) Пушкин стал первым издателем журнала «Современника».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Д) Благодаря осадкам в виде снега и дождя, выпавших зимой, в почве сохранилось много влаги.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03623028"/>
              </p:ext>
            </p:extLst>
          </p:nvPr>
        </p:nvGraphicFramePr>
        <p:xfrm>
          <a:off x="4860032" y="1556790"/>
          <a:ext cx="3744416" cy="6462970"/>
        </p:xfrm>
        <a:graphic>
          <a:graphicData uri="http://schemas.openxmlformats.org/drawingml/2006/table">
            <a:tbl>
              <a:tblPr firstRow="1" firstCol="1" bandRow="1"/>
              <a:tblGrid>
                <a:gridCol w="3744416"/>
              </a:tblGrid>
              <a:tr h="5850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ошибка в употреблении производного предлога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 нарушение связи между подлежащим и сказуемым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 нарушение в построении предложения с несогласованным приложением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ошибка в построении предложения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5) неправильное построение предложения с деепричастным оборотом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6) нарушение в построении предложения с причастным оборотом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косвенной речью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7)неправильное построение предложения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3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ru-RU" sz="3100" dirty="0"/>
              <a:t>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БОЛОТНЫЙ ил является превосходным удобрением.</a:t>
            </a:r>
          </a:p>
          <a:p>
            <a:r>
              <a:rPr lang="ru-RU" dirty="0"/>
              <a:t> Его доклад был ИНФОРМАТИВНЫМ и познавательным.</a:t>
            </a:r>
          </a:p>
          <a:p>
            <a:r>
              <a:rPr lang="ru-RU" dirty="0"/>
              <a:t> ЛЕСИСТАЯ гора привлекла внимание туристов.</a:t>
            </a:r>
          </a:p>
          <a:p>
            <a:r>
              <a:rPr lang="ru-RU" dirty="0"/>
              <a:t> АРТИСТИЧЕСКИЙ  по своей природе, он необыкновенно точно копировал поведение других людей.</a:t>
            </a:r>
          </a:p>
          <a:p>
            <a:r>
              <a:rPr lang="ru-RU" dirty="0"/>
              <a:t> Учиться он не хотел, поэтому и вырос НЕВЕЖДОЙ.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7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Знамение, обеспечение, маркетинг, упрочение, иконопись, танцовщица, договор, столяр, исповедание , изыск, каталог, туфля, жалюзи, мытарство, бармен.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212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знАмение</a:t>
            </a:r>
            <a:r>
              <a:rPr lang="ru-RU" dirty="0"/>
              <a:t>, </a:t>
            </a:r>
            <a:r>
              <a:rPr lang="ru-RU" dirty="0" err="1"/>
              <a:t>мАркетинг</a:t>
            </a:r>
            <a:r>
              <a:rPr lang="ru-RU" dirty="0"/>
              <a:t>, Иконопись, </a:t>
            </a:r>
            <a:r>
              <a:rPr lang="ru-RU" dirty="0" err="1"/>
              <a:t>тУфля</a:t>
            </a:r>
            <a:r>
              <a:rPr lang="ru-RU" dirty="0"/>
              <a:t>, </a:t>
            </a:r>
            <a:r>
              <a:rPr lang="ru-RU" dirty="0" err="1"/>
              <a:t>бАрмен</a:t>
            </a:r>
            <a:endParaRPr lang="ru-RU" dirty="0"/>
          </a:p>
          <a:p>
            <a:r>
              <a:rPr lang="ru-RU" dirty="0" smtClean="0"/>
              <a:t>– </a:t>
            </a:r>
            <a:r>
              <a:rPr lang="ru-RU" dirty="0" err="1"/>
              <a:t>упрОчение</a:t>
            </a:r>
            <a:r>
              <a:rPr lang="ru-RU" dirty="0"/>
              <a:t>, </a:t>
            </a:r>
            <a:r>
              <a:rPr lang="ru-RU" dirty="0" err="1"/>
              <a:t>танцОвщица</a:t>
            </a:r>
            <a:r>
              <a:rPr lang="ru-RU" dirty="0"/>
              <a:t>, </a:t>
            </a:r>
            <a:r>
              <a:rPr lang="ru-RU" dirty="0" err="1"/>
              <a:t>столЯр</a:t>
            </a:r>
            <a:r>
              <a:rPr lang="ru-RU" dirty="0"/>
              <a:t>, </a:t>
            </a:r>
            <a:r>
              <a:rPr lang="ru-RU" dirty="0" err="1"/>
              <a:t>изЫск</a:t>
            </a:r>
            <a:r>
              <a:rPr lang="ru-RU" dirty="0"/>
              <a:t>, </a:t>
            </a:r>
            <a:r>
              <a:rPr lang="ru-RU" dirty="0" err="1"/>
              <a:t>мытАрство</a:t>
            </a:r>
            <a:endParaRPr lang="ru-RU" dirty="0"/>
          </a:p>
          <a:p>
            <a:r>
              <a:rPr lang="ru-RU" dirty="0" smtClean="0"/>
              <a:t>– </a:t>
            </a:r>
            <a:r>
              <a:rPr lang="ru-RU" dirty="0" err="1"/>
              <a:t>обеспЕчение</a:t>
            </a:r>
            <a:r>
              <a:rPr lang="ru-RU" dirty="0"/>
              <a:t>, </a:t>
            </a:r>
            <a:r>
              <a:rPr lang="ru-RU" dirty="0" err="1"/>
              <a:t>договОр</a:t>
            </a:r>
            <a:r>
              <a:rPr lang="ru-RU" dirty="0"/>
              <a:t>, </a:t>
            </a:r>
            <a:r>
              <a:rPr lang="ru-RU" dirty="0" err="1"/>
              <a:t>исповЕдание</a:t>
            </a:r>
            <a:r>
              <a:rPr lang="ru-RU" dirty="0"/>
              <a:t>, </a:t>
            </a:r>
            <a:r>
              <a:rPr lang="ru-RU" dirty="0" err="1"/>
              <a:t>каталОг</a:t>
            </a:r>
            <a:r>
              <a:rPr lang="ru-RU" dirty="0"/>
              <a:t>, </a:t>
            </a:r>
            <a:r>
              <a:rPr lang="ru-RU" dirty="0" err="1"/>
              <a:t>жалюзИ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972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ИХ тетради</a:t>
            </a:r>
          </a:p>
          <a:p>
            <a:r>
              <a:rPr lang="ru-RU" sz="4000" dirty="0"/>
              <a:t>из ПОЛТОРА метров материи </a:t>
            </a:r>
          </a:p>
          <a:p>
            <a:r>
              <a:rPr lang="ru-RU" sz="4000" dirty="0"/>
              <a:t>самый МОЛОДОЙ </a:t>
            </a:r>
          </a:p>
          <a:p>
            <a:r>
              <a:rPr lang="ru-RU" sz="4000" dirty="0"/>
              <a:t>пар БОТИНОК</a:t>
            </a:r>
          </a:p>
        </p:txBody>
      </p:sp>
    </p:spTree>
    <p:extLst>
      <p:ext uri="{BB962C8B-B14F-4D97-AF65-F5344CB8AC3E}">
        <p14:creationId xmlns:p14="http://schemas.microsoft.com/office/powerpoint/2010/main" val="2261590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 одном из выделенных ниже слов допущена ошибка в образовании формы слова. Исправьте ошибку и запишите слово правильно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ЧЕТЫРЬМЯСТАМИ рублями</a:t>
            </a:r>
          </a:p>
          <a:p>
            <a:r>
              <a:rPr lang="ru-RU" sz="4400" dirty="0"/>
              <a:t> ПОЛОЩУЩИЙ бельё</a:t>
            </a:r>
          </a:p>
          <a:p>
            <a:r>
              <a:rPr lang="ru-RU" sz="4400" dirty="0"/>
              <a:t>много ВИШЕН</a:t>
            </a:r>
          </a:p>
          <a:p>
            <a:r>
              <a:rPr lang="ru-RU" sz="4400" dirty="0"/>
              <a:t>более ВЫШЕ прыгнуть (Высоко)</a:t>
            </a:r>
          </a:p>
          <a:p>
            <a:r>
              <a:rPr lang="ru-RU" sz="4400" dirty="0"/>
              <a:t>опытные ТРЕНЕРЫ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68469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333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  </vt:lpstr>
      <vt:lpstr>Презентация PowerPoint</vt:lpstr>
      <vt:lpstr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 </vt:lpstr>
      <vt:lpstr>Презентация PowerPoint</vt:lpstr>
      <vt:lpstr>ПРОВЕРИМ</vt:lpstr>
      <vt:lpstr>В одном из выделенных ниже слов допущена ошибка в образовании формы слова. Исправьте ошибку и запишите слово правильно. </vt:lpstr>
      <vt:lpstr>В одном из выделенных ниже слов допущена ошибка в образовании формы слова. Исправьте ошибку и запишите слово правильно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входного мониторинга по русскому языку в 5 –х классах.   </dc:title>
  <cp:lastModifiedBy>teacher9</cp:lastModifiedBy>
  <cp:revision>49</cp:revision>
  <dcterms:modified xsi:type="dcterms:W3CDTF">2019-11-22T12:35:10Z</dcterms:modified>
</cp:coreProperties>
</file>