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0856-5E24-440A-95AC-4730E1A7E786}" type="datetimeFigureOut">
              <a:rPr lang="ru-RU" smtClean="0"/>
              <a:t>вс 10.03.19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ED2DD-DC25-454C-9908-1CC616F56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0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0856-5E24-440A-95AC-4730E1A7E786}" type="datetimeFigureOut">
              <a:rPr lang="ru-RU" smtClean="0"/>
              <a:t>вс 10.03.19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ED2DD-DC25-454C-9908-1CC616F56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019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0856-5E24-440A-95AC-4730E1A7E786}" type="datetimeFigureOut">
              <a:rPr lang="ru-RU" smtClean="0"/>
              <a:t>вс 10.03.19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ED2DD-DC25-454C-9908-1CC616F56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235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0856-5E24-440A-95AC-4730E1A7E786}" type="datetimeFigureOut">
              <a:rPr lang="ru-RU" smtClean="0"/>
              <a:t>вс 10.03.19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ED2DD-DC25-454C-9908-1CC616F56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376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0856-5E24-440A-95AC-4730E1A7E786}" type="datetimeFigureOut">
              <a:rPr lang="ru-RU" smtClean="0"/>
              <a:t>вс 10.03.19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ED2DD-DC25-454C-9908-1CC616F56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926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0856-5E24-440A-95AC-4730E1A7E786}" type="datetimeFigureOut">
              <a:rPr lang="ru-RU" smtClean="0"/>
              <a:t>вс 10.03.19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ED2DD-DC25-454C-9908-1CC616F56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378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0856-5E24-440A-95AC-4730E1A7E786}" type="datetimeFigureOut">
              <a:rPr lang="ru-RU" smtClean="0"/>
              <a:t>вс 10.03.19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ED2DD-DC25-454C-9908-1CC616F56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539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0856-5E24-440A-95AC-4730E1A7E786}" type="datetimeFigureOut">
              <a:rPr lang="ru-RU" smtClean="0"/>
              <a:t>вс 10.03.19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ED2DD-DC25-454C-9908-1CC616F56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888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0856-5E24-440A-95AC-4730E1A7E786}" type="datetimeFigureOut">
              <a:rPr lang="ru-RU" smtClean="0"/>
              <a:t>вс 10.03.19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ED2DD-DC25-454C-9908-1CC616F56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73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0856-5E24-440A-95AC-4730E1A7E786}" type="datetimeFigureOut">
              <a:rPr lang="ru-RU" smtClean="0"/>
              <a:t>вс 10.03.19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ED2DD-DC25-454C-9908-1CC616F56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848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0856-5E24-440A-95AC-4730E1A7E786}" type="datetimeFigureOut">
              <a:rPr lang="ru-RU" smtClean="0"/>
              <a:t>вс 10.03.19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ED2DD-DC25-454C-9908-1CC616F56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258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10856-5E24-440A-95AC-4730E1A7E786}" type="datetimeFigureOut">
              <a:rPr lang="ru-RU" smtClean="0"/>
              <a:t>вс 10.03.19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ED2DD-DC25-454C-9908-1CC616F56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635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6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err="1">
                <a:solidFill>
                  <a:srgbClr val="FFFF00"/>
                </a:solidFill>
              </a:rPr>
              <a:t>青岛</a:t>
            </a:r>
            <a:endParaRPr lang="ru-RU" sz="9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100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1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229" y="188686"/>
            <a:ext cx="11756571" cy="6415314"/>
          </a:xfrm>
          <a:blipFill>
            <a:blip r:embed="rId3">
              <a:alphaModFix amt="24000"/>
            </a:blip>
            <a:tile tx="0" ty="0" sx="100000" sy="100000" flip="none" algn="tl"/>
          </a:blipFill>
        </p:spPr>
        <p:txBody>
          <a:bodyPr/>
          <a:lstStyle/>
          <a:p>
            <a:r>
              <a:rPr lang="en-US" dirty="0"/>
              <a:t>青岛位于中国海岸线的北部、胶东半岛南侧，西接广阔腹地，近代因其优越的地理位置而受到重视。继而1891年清政府驻兵建置，1897年德国租借建设港口和铁路，青岛遂因“一港一路”而兴，进而成为德日在华商贸的中枢</a:t>
            </a:r>
            <a:r>
              <a:rPr lang="ru-RU" dirty="0"/>
              <a:t>。</a:t>
            </a:r>
            <a:r>
              <a:rPr lang="ru-RU" dirty="0" err="1"/>
              <a:t>近代青</a:t>
            </a:r>
            <a:r>
              <a:rPr lang="en-US" dirty="0"/>
              <a:t>岛，在德租时期完成从偏远渔村到商贸城市的演变；日据时期又兴起以纺织为首的制造业，转型为工商业城市，城市化程度进一步提高。伴随城市发展兴起的交通、</a:t>
            </a:r>
            <a:r>
              <a:rPr lang="ru-RU" dirty="0" err="1"/>
              <a:t>建筑、通信、教育和科研等方面均在中国乃至</a:t>
            </a:r>
            <a:r>
              <a:rPr lang="en-US" dirty="0" err="1"/>
              <a:t>亚洲占据重要地位</a:t>
            </a:r>
            <a:r>
              <a:rPr lang="ru-RU" dirty="0"/>
              <a:t>。青</a:t>
            </a:r>
            <a:r>
              <a:rPr lang="en-US" dirty="0"/>
              <a:t>岛城市构建发展模式的西化从建置初一直持续半个世纪，使青岛拥有大量的外来人口（包括外国人）和较高的开放度，居民对国外的文化、社会制度和现代化有着较高的认同感；相反也造成中国的传统文化在青岛积蓄不深，在作为现代文化依托的高校人才因在</a:t>
            </a:r>
            <a:r>
              <a:rPr lang="ru-RU" dirty="0" err="1"/>
              <a:t>共和国建国初期的政策</a:t>
            </a:r>
            <a:r>
              <a:rPr lang="en-US" dirty="0"/>
              <a:t>调整外迁流失及其他各种人为因素的作用后，青岛一度沦为“文化沙漠”；进入21世纪后，青岛積極引进高校人才，注重发展文化产业，致力于营造出“文化绿洲”的環境.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6726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6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8343" y="232230"/>
            <a:ext cx="11611428" cy="6386284"/>
          </a:xfrm>
        </p:spPr>
        <p:txBody>
          <a:bodyPr/>
          <a:lstStyle/>
          <a:p>
            <a:endParaRPr lang="ru-RU" dirty="0" smtClean="0"/>
          </a:p>
          <a:p>
            <a:r>
              <a:rPr lang="en-US" dirty="0" smtClean="0"/>
              <a:t>青岛现为中国沿海重要中心城市</a:t>
            </a:r>
            <a:r>
              <a:rPr lang="en-US" dirty="0"/>
              <a:t>，滨海度假旅游城市、国际性港口城市、国家历史文化名城、国家园林城市，东北亚国际航运物流中心、海洋经济国际合作先导区、滨海度假旅游目的地、中国最宜居城市；国家海洋经济示范区（海洋科技自主创新领航区、军民融合创新示范区、深远海开发战略保障基地、陆海统筹发展试验区）；</a:t>
            </a:r>
            <a:r>
              <a:rPr lang="en-US" dirty="0" err="1"/>
              <a:t>沿黄河流域主要出海通道和亚欧大陆桥东部桥头堡，山东半岛蓝色经济区核心城市</a:t>
            </a:r>
            <a:r>
              <a:rPr lang="ru-RU" dirty="0" err="1"/>
              <a:t>以及中国海洋科研及其</a:t>
            </a:r>
            <a:r>
              <a:rPr lang="en-US" dirty="0"/>
              <a:t>产业开发中心城市，重要的现代化制造业及高新技术产业基地。青岛拥有国际性海港和区域性枢纽空港，是21个全国性物流节点城市</a:t>
            </a:r>
            <a:r>
              <a:rPr lang="ru-RU" dirty="0"/>
              <a:t>和</a:t>
            </a:r>
            <a:r>
              <a:rPr lang="en-US" dirty="0"/>
              <a:t>42个全国性综合交通枢纽（节点城市）之一，同时也是中国14个沿海开放城市、8个国际会议城市之一。</a:t>
            </a:r>
            <a:r>
              <a:rPr lang="ru-RU" dirty="0"/>
              <a:t>2017</a:t>
            </a:r>
            <a:r>
              <a:rPr lang="en-US" dirty="0"/>
              <a:t>年</a:t>
            </a:r>
            <a:r>
              <a:rPr lang="ru-RU" dirty="0"/>
              <a:t>10</a:t>
            </a:r>
            <a:r>
              <a:rPr lang="en-US" dirty="0"/>
              <a:t>月</a:t>
            </a:r>
            <a:r>
              <a:rPr lang="ru-RU" dirty="0"/>
              <a:t>31</a:t>
            </a:r>
            <a:r>
              <a:rPr lang="en-US" dirty="0" err="1"/>
              <a:t>日，联合国教科文组织宣布青岛入选</a:t>
            </a:r>
            <a:r>
              <a:rPr lang="ru-RU" dirty="0"/>
              <a:t>“</a:t>
            </a:r>
            <a:r>
              <a:rPr lang="en-US" dirty="0" err="1"/>
              <a:t>世界电影之都</a:t>
            </a:r>
            <a:r>
              <a:rPr lang="ru-RU" dirty="0"/>
              <a:t>“</a:t>
            </a:r>
            <a:r>
              <a:rPr lang="en-US" dirty="0" err="1"/>
              <a:t>创意城市</a:t>
            </a:r>
            <a:r>
              <a:rPr lang="ru-RU" dirty="0"/>
              <a:t>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3474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6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01486"/>
            <a:ext cx="10515600" cy="5175477"/>
          </a:xfrm>
        </p:spPr>
        <p:txBody>
          <a:bodyPr/>
          <a:lstStyle/>
          <a:p>
            <a:r>
              <a:rPr lang="ru-RU" dirty="0"/>
              <a:t>青岛的文化设施建设始于德租时期。1902年建成的水师饭店配有一座礼堂。1905年，中国剧院建成，是一家由中国人经营的戏院，后称“华乐戏院”。同年，青岛最早的音乐厅——亨利亲王饭店音乐厅建成。1909年建立的德华大学设立有教学实验器材陈列馆，为现代博物馆的雏形；其后，胶海关设立海关博物馆。1914年，德国汉学家尉礼贤创建尊孔文社藏书楼。1916年，青岛建立商品陈列馆。1924年，青岛市公立通俗图书馆建立。1930年建立的青岛市教育局民众教育馆（后称青岛市立民众教育馆）是青岛最早的文教机构。1932年，青岛水族馆建成开馆。1936年，青岛市公立通俗图书馆更名为青岛市图书馆；同年，青岛市礼堂建成；山东产业馆建成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4137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6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59543"/>
            <a:ext cx="10515600" cy="5117420"/>
          </a:xfrm>
        </p:spPr>
        <p:txBody>
          <a:bodyPr/>
          <a:lstStyle/>
          <a:p>
            <a:r>
              <a:rPr lang="ru-RU" dirty="0"/>
              <a:t>1965年，青岛市博物馆正式成立。1989年，中国海军博物馆建成。1998年，青岛市文化博览中心建成。1999年，青岛市档案馆设施达到国际一级馆的标准。进入21世纪，许多主题博物馆相继建立。2000年，青岛市启动数字档案馆工程；市南区和崂山区、黄岛区和城阳区新建各区的文化场馆综合体。2004年，青岛市图书馆设施达到国际一级馆的标准；市档案馆赴德国征集复制大批青岛早期珍贵档案。2010年，青岛大剧院建成。截至2011年末，全市共有各类文化机构470处。其中，影剧院40处，文化馆（站）183处，博物馆9处，公共图书馆13处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5001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6000"/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altLang="zh-CN" sz="8000" dirty="0" smtClean="0"/>
          </a:p>
          <a:p>
            <a:pPr marL="0" indent="0" algn="ctr">
              <a:buNone/>
            </a:pPr>
            <a:r>
              <a:rPr lang="zh-CN" altLang="en-US" sz="8000" dirty="0" smtClean="0"/>
              <a:t>谢谢你的关注！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1964914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302</Words>
  <Application>Microsoft Office PowerPoint</Application>
  <PresentationFormat>Широкоэкранный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等线</vt:lpstr>
      <vt:lpstr>Тема Office</vt:lpstr>
      <vt:lpstr>青岛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Хрюшечка</dc:creator>
  <cp:lastModifiedBy>Хрюшечка</cp:lastModifiedBy>
  <cp:revision>4</cp:revision>
  <dcterms:created xsi:type="dcterms:W3CDTF">2019-03-10T12:12:14Z</dcterms:created>
  <dcterms:modified xsi:type="dcterms:W3CDTF">2019-03-10T12:49:22Z</dcterms:modified>
</cp:coreProperties>
</file>