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68" r:id="rId8"/>
    <p:sldId id="269" r:id="rId9"/>
    <p:sldId id="270" r:id="rId10"/>
    <p:sldId id="271" r:id="rId11"/>
    <p:sldId id="272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44824"/>
            <a:ext cx="2441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1941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2924944"/>
            <a:ext cx="24416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1945</a:t>
            </a:r>
            <a:endParaRPr lang="ru-RU" sz="8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88640"/>
            <a:ext cx="67687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Великая отечественная война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3501" y="4293096"/>
            <a:ext cx="2580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Подготовила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ученица 2 «Б» класса</a:t>
            </a:r>
          </a:p>
          <a:p>
            <a:pPr algn="ctr"/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Новокшанова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Евгения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6768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 мая 1945 года фашисты признали своё поражение. Этот день стал Днем Победы в Великой Отечественной войне.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128" t="1665" r="1834" b="1755"/>
          <a:stretch>
            <a:fillRect/>
          </a:stretch>
        </p:blipFill>
        <p:spPr bwMode="auto">
          <a:xfrm>
            <a:off x="5856333" y="1924274"/>
            <a:ext cx="2930509" cy="2433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67687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 миллионов жителей СССР погибли в годы войны. Каждая семья хранит память о родных, погибших в те годы. Это была действительно Великая война, и победил в ней весь народ. МИР БЫЛ СПАСЁН.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3284984"/>
            <a:ext cx="3707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ВЕЧНАЯ </a:t>
            </a: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ПАМЯТЬ</a:t>
            </a: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ПОГИБШИМ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23728" y="188640"/>
            <a:ext cx="50577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Никто не забыт,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2573" y="4089266"/>
            <a:ext cx="53479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ничто не забыто! 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9058" y="928670"/>
            <a:ext cx="3588392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6768752" cy="259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22-го июня 1941 года пошел отсчет четырем годам нечеловеческих усилий, в течение которых будущее каждого из нас висело практически на волоске.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Фашисты напали на СССР, и началась Великая Отечественная война. Для простых советских людей она стала неожиданной.  Тысячи людей шли добровольцами в армию.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57950" y="3607724"/>
            <a:ext cx="2431848" cy="182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1958576" cy="18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6768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главе Германии стоял Адольф Гитлер. Он хотел стать властелином мира. В начале войны армия Гитлера была самой мощной и вооруженной.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00826" y="2060848"/>
            <a:ext cx="2162256" cy="3171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188640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Нашей армией командовал Георгий Константинович Жуков . Именно ему удалось отстоять Москву. В дни наступления фашистов  на столицу Жуков не спал одиннадцать суток.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2500306"/>
            <a:ext cx="2351014" cy="29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Кроме советской  армии, против Гитлера воевали также англичане, американцы, французы и другие народы. Но основную тяжесть вынесла наша страна.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2500306"/>
            <a:ext cx="2676266" cy="2170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4643446"/>
            <a:ext cx="2678547" cy="1902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60648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Настоящий подвиг в годы войны совершили жители Ленинграда. Почти 900 дней и ночей они жили в осажденном фашистами городе. Даже дети воевали с врагом 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786578" y="4643446"/>
            <a:ext cx="1830102" cy="1728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2500306"/>
            <a:ext cx="2714644" cy="1944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Фашистские полчища яростно сражались за каждый клочок земли. В мае 1945 года наши войска взяли Берлин. Гитлер вынужден был признать себя побежденным.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2420888"/>
            <a:ext cx="1981571" cy="3032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2643182"/>
            <a:ext cx="275491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69127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1(2) мая 1945 года на куполе здания рейхстага в городе Берлине военнослужащими Красной Армии Алексеем Берестом, Михаилом Егоровым и </a:t>
            </a:r>
            <a:r>
              <a:rPr lang="ru-RU" sz="2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Мелитоном</a:t>
            </a:r>
            <a:r>
              <a:rPr lang="ru-RU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Кантария</a:t>
            </a:r>
            <a:r>
              <a:rPr lang="ru-RU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водружено Знамя Победы.</a:t>
            </a:r>
            <a:endParaRPr lang="ru-RU" sz="2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284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Николай</cp:lastModifiedBy>
  <cp:revision>32</cp:revision>
  <dcterms:created xsi:type="dcterms:W3CDTF">2012-04-26T17:51:59Z</dcterms:created>
  <dcterms:modified xsi:type="dcterms:W3CDTF">2019-12-01T18:52:49Z</dcterms:modified>
</cp:coreProperties>
</file>